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6" r:id="rId5"/>
    <p:sldId id="27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8" r:id="rId24"/>
    <p:sldId id="279" r:id="rId25"/>
    <p:sldId id="297" r:id="rId26"/>
    <p:sldId id="296" r:id="rId27"/>
    <p:sldId id="298" r:id="rId28"/>
    <p:sldId id="299" r:id="rId29"/>
    <p:sldId id="300" r:id="rId30"/>
    <p:sldId id="301" r:id="rId31"/>
    <p:sldId id="302" r:id="rId32"/>
    <p:sldId id="303" r:id="rId33"/>
    <p:sldId id="304" r:id="rId34"/>
    <p:sldId id="305" r:id="rId35"/>
    <p:sldId id="315" r:id="rId36"/>
    <p:sldId id="306" r:id="rId37"/>
    <p:sldId id="307" r:id="rId38"/>
    <p:sldId id="308" r:id="rId39"/>
    <p:sldId id="309" r:id="rId40"/>
    <p:sldId id="310" r:id="rId41"/>
    <p:sldId id="311" r:id="rId42"/>
    <p:sldId id="312" r:id="rId43"/>
    <p:sldId id="313" r:id="rId44"/>
    <p:sldId id="314" r:id="rId45"/>
    <p:sldId id="280" r:id="rId46"/>
    <p:sldId id="281" r:id="rId47"/>
    <p:sldId id="282" r:id="rId48"/>
    <p:sldId id="283" r:id="rId49"/>
    <p:sldId id="285" r:id="rId50"/>
    <p:sldId id="286" r:id="rId51"/>
    <p:sldId id="287" r:id="rId52"/>
    <p:sldId id="288" r:id="rId53"/>
    <p:sldId id="289" r:id="rId54"/>
    <p:sldId id="290" r:id="rId55"/>
    <p:sldId id="291" r:id="rId56"/>
    <p:sldId id="292" r:id="rId57"/>
    <p:sldId id="293" r:id="rId58"/>
    <p:sldId id="294" r:id="rId59"/>
    <p:sldId id="295" r:id="rId60"/>
    <p:sldId id="337" r:id="rId61"/>
    <p:sldId id="331" r:id="rId62"/>
    <p:sldId id="332" r:id="rId63"/>
    <p:sldId id="338" r:id="rId64"/>
    <p:sldId id="339" r:id="rId65"/>
    <p:sldId id="336" r:id="rId66"/>
    <p:sldId id="333" r:id="rId67"/>
    <p:sldId id="334" r:id="rId68"/>
    <p:sldId id="33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daseraphim@outlook.com" userId="c33e39814e64791f" providerId="LiveId" clId="{64B5B60F-10D8-484F-A5F1-7DE5B52823D8}"/>
    <pc:docChg chg="undo redo custSel addSld delSld modSld sldOrd">
      <pc:chgData name="idaseraphim@outlook.com" userId="c33e39814e64791f" providerId="LiveId" clId="{64B5B60F-10D8-484F-A5F1-7DE5B52823D8}" dt="2023-07-26T14:36:57.648" v="2284" actId="27636"/>
      <pc:docMkLst>
        <pc:docMk/>
      </pc:docMkLst>
      <pc:sldChg chg="addSp modSp mod">
        <pc:chgData name="idaseraphim@outlook.com" userId="c33e39814e64791f" providerId="LiveId" clId="{64B5B60F-10D8-484F-A5F1-7DE5B52823D8}" dt="2023-07-18T16:18:40.247" v="166" actId="1076"/>
        <pc:sldMkLst>
          <pc:docMk/>
          <pc:sldMk cId="852952308" sldId="259"/>
        </pc:sldMkLst>
        <pc:spChg chg="mod">
          <ac:chgData name="idaseraphim@outlook.com" userId="c33e39814e64791f" providerId="LiveId" clId="{64B5B60F-10D8-484F-A5F1-7DE5B52823D8}" dt="2023-07-18T16:18:09.240" v="160" actId="20577"/>
          <ac:spMkLst>
            <pc:docMk/>
            <pc:sldMk cId="852952308" sldId="259"/>
            <ac:spMk id="3" creationId="{044CE332-F37E-0A4A-65CA-6C9B4A61A22D}"/>
          </ac:spMkLst>
        </pc:spChg>
        <pc:picChg chg="add mod">
          <ac:chgData name="idaseraphim@outlook.com" userId="c33e39814e64791f" providerId="LiveId" clId="{64B5B60F-10D8-484F-A5F1-7DE5B52823D8}" dt="2023-07-18T15:06:16.565" v="20" actId="1076"/>
          <ac:picMkLst>
            <pc:docMk/>
            <pc:sldMk cId="852952308" sldId="259"/>
            <ac:picMk id="5" creationId="{03A4582D-B86A-4543-CBE2-F72D20720C87}"/>
          </ac:picMkLst>
        </pc:picChg>
        <pc:picChg chg="add mod">
          <ac:chgData name="idaseraphim@outlook.com" userId="c33e39814e64791f" providerId="LiveId" clId="{64B5B60F-10D8-484F-A5F1-7DE5B52823D8}" dt="2023-07-18T16:18:40.247" v="166" actId="1076"/>
          <ac:picMkLst>
            <pc:docMk/>
            <pc:sldMk cId="852952308" sldId="259"/>
            <ac:picMk id="7" creationId="{91216D59-FF66-950C-33DC-CF77536F8CF5}"/>
          </ac:picMkLst>
        </pc:picChg>
        <pc:picChg chg="add mod">
          <ac:chgData name="idaseraphim@outlook.com" userId="c33e39814e64791f" providerId="LiveId" clId="{64B5B60F-10D8-484F-A5F1-7DE5B52823D8}" dt="2023-07-18T16:18:34.206" v="164" actId="14100"/>
          <ac:picMkLst>
            <pc:docMk/>
            <pc:sldMk cId="852952308" sldId="259"/>
            <ac:picMk id="9" creationId="{3917E934-F777-8D51-EEA5-567DBEE02A75}"/>
          </ac:picMkLst>
        </pc:picChg>
      </pc:sldChg>
      <pc:sldChg chg="addSp delSp modSp add mod">
        <pc:chgData name="idaseraphim@outlook.com" userId="c33e39814e64791f" providerId="LiveId" clId="{64B5B60F-10D8-484F-A5F1-7DE5B52823D8}" dt="2023-07-18T16:27:19.951" v="230" actId="14100"/>
        <pc:sldMkLst>
          <pc:docMk/>
          <pc:sldMk cId="2856686796" sldId="260"/>
        </pc:sldMkLst>
        <pc:spChg chg="mod">
          <ac:chgData name="idaseraphim@outlook.com" userId="c33e39814e64791f" providerId="LiveId" clId="{64B5B60F-10D8-484F-A5F1-7DE5B52823D8}" dt="2023-07-18T16:26:46.100" v="224" actId="313"/>
          <ac:spMkLst>
            <pc:docMk/>
            <pc:sldMk cId="2856686796" sldId="260"/>
            <ac:spMk id="3" creationId="{044CE332-F37E-0A4A-65CA-6C9B4A61A22D}"/>
          </ac:spMkLst>
        </pc:spChg>
        <pc:picChg chg="del">
          <ac:chgData name="idaseraphim@outlook.com" userId="c33e39814e64791f" providerId="LiveId" clId="{64B5B60F-10D8-484F-A5F1-7DE5B52823D8}" dt="2023-07-18T16:20:12.668" v="168" actId="478"/>
          <ac:picMkLst>
            <pc:docMk/>
            <pc:sldMk cId="2856686796" sldId="260"/>
            <ac:picMk id="5" creationId="{03A4582D-B86A-4543-CBE2-F72D20720C87}"/>
          </ac:picMkLst>
        </pc:picChg>
        <pc:picChg chg="add mod modCrop">
          <ac:chgData name="idaseraphim@outlook.com" userId="c33e39814e64791f" providerId="LiveId" clId="{64B5B60F-10D8-484F-A5F1-7DE5B52823D8}" dt="2023-07-18T16:24:37.085" v="197" actId="14100"/>
          <ac:picMkLst>
            <pc:docMk/>
            <pc:sldMk cId="2856686796" sldId="260"/>
            <ac:picMk id="6" creationId="{610ED0DE-F5C7-9DA9-12B2-A1422B0A3D97}"/>
          </ac:picMkLst>
        </pc:picChg>
        <pc:picChg chg="del">
          <ac:chgData name="idaseraphim@outlook.com" userId="c33e39814e64791f" providerId="LiveId" clId="{64B5B60F-10D8-484F-A5F1-7DE5B52823D8}" dt="2023-07-18T16:20:14.901" v="169" actId="478"/>
          <ac:picMkLst>
            <pc:docMk/>
            <pc:sldMk cId="2856686796" sldId="260"/>
            <ac:picMk id="7" creationId="{91216D59-FF66-950C-33DC-CF77536F8CF5}"/>
          </ac:picMkLst>
        </pc:picChg>
        <pc:picChg chg="del">
          <ac:chgData name="idaseraphim@outlook.com" userId="c33e39814e64791f" providerId="LiveId" clId="{64B5B60F-10D8-484F-A5F1-7DE5B52823D8}" dt="2023-07-18T16:20:15.611" v="170" actId="478"/>
          <ac:picMkLst>
            <pc:docMk/>
            <pc:sldMk cId="2856686796" sldId="260"/>
            <ac:picMk id="9" creationId="{3917E934-F777-8D51-EEA5-567DBEE02A75}"/>
          </ac:picMkLst>
        </pc:picChg>
        <pc:picChg chg="add mod">
          <ac:chgData name="idaseraphim@outlook.com" userId="c33e39814e64791f" providerId="LiveId" clId="{64B5B60F-10D8-484F-A5F1-7DE5B52823D8}" dt="2023-07-18T16:27:19.951" v="230" actId="14100"/>
          <ac:picMkLst>
            <pc:docMk/>
            <pc:sldMk cId="2856686796" sldId="260"/>
            <ac:picMk id="10" creationId="{4523CD8B-6F80-8721-3E35-3F9EE3B0034A}"/>
          </ac:picMkLst>
        </pc:picChg>
        <pc:picChg chg="add mod">
          <ac:chgData name="idaseraphim@outlook.com" userId="c33e39814e64791f" providerId="LiveId" clId="{64B5B60F-10D8-484F-A5F1-7DE5B52823D8}" dt="2023-07-18T16:27:16.909" v="229" actId="1076"/>
          <ac:picMkLst>
            <pc:docMk/>
            <pc:sldMk cId="2856686796" sldId="260"/>
            <ac:picMk id="12" creationId="{1DD6E309-3C9C-3648-0D02-7F658DDEBDBC}"/>
          </ac:picMkLst>
        </pc:picChg>
      </pc:sldChg>
      <pc:sldChg chg="addSp delSp modSp add mod">
        <pc:chgData name="idaseraphim@outlook.com" userId="c33e39814e64791f" providerId="LiveId" clId="{64B5B60F-10D8-484F-A5F1-7DE5B52823D8}" dt="2023-07-18T16:31:34.773" v="304" actId="14100"/>
        <pc:sldMkLst>
          <pc:docMk/>
          <pc:sldMk cId="3925612359" sldId="261"/>
        </pc:sldMkLst>
        <pc:spChg chg="mod">
          <ac:chgData name="idaseraphim@outlook.com" userId="c33e39814e64791f" providerId="LiveId" clId="{64B5B60F-10D8-484F-A5F1-7DE5B52823D8}" dt="2023-07-18T16:31:26.583" v="300" actId="20577"/>
          <ac:spMkLst>
            <pc:docMk/>
            <pc:sldMk cId="3925612359" sldId="261"/>
            <ac:spMk id="3" creationId="{044CE332-F37E-0A4A-65CA-6C9B4A61A22D}"/>
          </ac:spMkLst>
        </pc:spChg>
        <pc:picChg chg="add mod">
          <ac:chgData name="idaseraphim@outlook.com" userId="c33e39814e64791f" providerId="LiveId" clId="{64B5B60F-10D8-484F-A5F1-7DE5B52823D8}" dt="2023-07-18T16:31:01.851" v="296" actId="1076"/>
          <ac:picMkLst>
            <pc:docMk/>
            <pc:sldMk cId="3925612359" sldId="261"/>
            <ac:picMk id="5" creationId="{A7EA4C48-0B69-473B-F5F3-D063C5C0D5F7}"/>
          </ac:picMkLst>
        </pc:picChg>
        <pc:picChg chg="del">
          <ac:chgData name="idaseraphim@outlook.com" userId="c33e39814e64791f" providerId="LiveId" clId="{64B5B60F-10D8-484F-A5F1-7DE5B52823D8}" dt="2023-07-18T16:27:30.642" v="232" actId="478"/>
          <ac:picMkLst>
            <pc:docMk/>
            <pc:sldMk cId="3925612359" sldId="261"/>
            <ac:picMk id="6" creationId="{610ED0DE-F5C7-9DA9-12B2-A1422B0A3D97}"/>
          </ac:picMkLst>
        </pc:picChg>
        <pc:picChg chg="add mod">
          <ac:chgData name="idaseraphim@outlook.com" userId="c33e39814e64791f" providerId="LiveId" clId="{64B5B60F-10D8-484F-A5F1-7DE5B52823D8}" dt="2023-07-18T16:31:34.773" v="304" actId="14100"/>
          <ac:picMkLst>
            <pc:docMk/>
            <pc:sldMk cId="3925612359" sldId="261"/>
            <ac:picMk id="8" creationId="{156BD740-DB55-2AEF-E5D6-2266527204FF}"/>
          </ac:picMkLst>
        </pc:picChg>
        <pc:picChg chg="del">
          <ac:chgData name="idaseraphim@outlook.com" userId="c33e39814e64791f" providerId="LiveId" clId="{64B5B60F-10D8-484F-A5F1-7DE5B52823D8}" dt="2023-07-18T16:27:31.438" v="233" actId="478"/>
          <ac:picMkLst>
            <pc:docMk/>
            <pc:sldMk cId="3925612359" sldId="261"/>
            <ac:picMk id="10" creationId="{4523CD8B-6F80-8721-3E35-3F9EE3B0034A}"/>
          </ac:picMkLst>
        </pc:picChg>
        <pc:picChg chg="del">
          <ac:chgData name="idaseraphim@outlook.com" userId="c33e39814e64791f" providerId="LiveId" clId="{64B5B60F-10D8-484F-A5F1-7DE5B52823D8}" dt="2023-07-18T16:27:32.468" v="234" actId="478"/>
          <ac:picMkLst>
            <pc:docMk/>
            <pc:sldMk cId="3925612359" sldId="261"/>
            <ac:picMk id="12" creationId="{1DD6E309-3C9C-3648-0D02-7F658DDEBDBC}"/>
          </ac:picMkLst>
        </pc:picChg>
      </pc:sldChg>
      <pc:sldChg chg="addSp delSp modSp add mod">
        <pc:chgData name="idaseraphim@outlook.com" userId="c33e39814e64791f" providerId="LiveId" clId="{64B5B60F-10D8-484F-A5F1-7DE5B52823D8}" dt="2023-07-18T16:37:08.331" v="345" actId="1076"/>
        <pc:sldMkLst>
          <pc:docMk/>
          <pc:sldMk cId="1690112510" sldId="262"/>
        </pc:sldMkLst>
        <pc:spChg chg="mod">
          <ac:chgData name="idaseraphim@outlook.com" userId="c33e39814e64791f" providerId="LiveId" clId="{64B5B60F-10D8-484F-A5F1-7DE5B52823D8}" dt="2023-07-18T16:36:57.388" v="340" actId="20577"/>
          <ac:spMkLst>
            <pc:docMk/>
            <pc:sldMk cId="1690112510" sldId="262"/>
            <ac:spMk id="3" creationId="{044CE332-F37E-0A4A-65CA-6C9B4A61A22D}"/>
          </ac:spMkLst>
        </pc:spChg>
        <pc:picChg chg="del">
          <ac:chgData name="idaseraphim@outlook.com" userId="c33e39814e64791f" providerId="LiveId" clId="{64B5B60F-10D8-484F-A5F1-7DE5B52823D8}" dt="2023-07-18T16:31:43.967" v="306" actId="478"/>
          <ac:picMkLst>
            <pc:docMk/>
            <pc:sldMk cId="1690112510" sldId="262"/>
            <ac:picMk id="5" creationId="{A7EA4C48-0B69-473B-F5F3-D063C5C0D5F7}"/>
          </ac:picMkLst>
        </pc:picChg>
        <pc:picChg chg="add mod">
          <ac:chgData name="idaseraphim@outlook.com" userId="c33e39814e64791f" providerId="LiveId" clId="{64B5B60F-10D8-484F-A5F1-7DE5B52823D8}" dt="2023-07-18T16:34:07.248" v="325" actId="14100"/>
          <ac:picMkLst>
            <pc:docMk/>
            <pc:sldMk cId="1690112510" sldId="262"/>
            <ac:picMk id="6" creationId="{AAE193D0-3C97-3F90-F134-14C31CFA0435}"/>
          </ac:picMkLst>
        </pc:picChg>
        <pc:picChg chg="del">
          <ac:chgData name="idaseraphim@outlook.com" userId="c33e39814e64791f" providerId="LiveId" clId="{64B5B60F-10D8-484F-A5F1-7DE5B52823D8}" dt="2023-07-18T16:31:45.381" v="307" actId="478"/>
          <ac:picMkLst>
            <pc:docMk/>
            <pc:sldMk cId="1690112510" sldId="262"/>
            <ac:picMk id="8" creationId="{156BD740-DB55-2AEF-E5D6-2266527204FF}"/>
          </ac:picMkLst>
        </pc:picChg>
        <pc:picChg chg="add mod">
          <ac:chgData name="idaseraphim@outlook.com" userId="c33e39814e64791f" providerId="LiveId" clId="{64B5B60F-10D8-484F-A5F1-7DE5B52823D8}" dt="2023-07-18T16:37:08.331" v="345" actId="1076"/>
          <ac:picMkLst>
            <pc:docMk/>
            <pc:sldMk cId="1690112510" sldId="262"/>
            <ac:picMk id="9" creationId="{C2D105B0-AFC0-665B-5EFE-6BA922D0A210}"/>
          </ac:picMkLst>
        </pc:picChg>
      </pc:sldChg>
      <pc:sldChg chg="addSp delSp modSp add mod">
        <pc:chgData name="idaseraphim@outlook.com" userId="c33e39814e64791f" providerId="LiveId" clId="{64B5B60F-10D8-484F-A5F1-7DE5B52823D8}" dt="2023-07-18T16:42:21.954" v="416" actId="14100"/>
        <pc:sldMkLst>
          <pc:docMk/>
          <pc:sldMk cId="2589019846" sldId="263"/>
        </pc:sldMkLst>
        <pc:spChg chg="mod">
          <ac:chgData name="idaseraphim@outlook.com" userId="c33e39814e64791f" providerId="LiveId" clId="{64B5B60F-10D8-484F-A5F1-7DE5B52823D8}" dt="2023-07-18T16:41:42.936" v="412" actId="113"/>
          <ac:spMkLst>
            <pc:docMk/>
            <pc:sldMk cId="2589019846" sldId="263"/>
            <ac:spMk id="3" creationId="{044CE332-F37E-0A4A-65CA-6C9B4A61A22D}"/>
          </ac:spMkLst>
        </pc:spChg>
        <pc:picChg chg="add mod">
          <ac:chgData name="idaseraphim@outlook.com" userId="c33e39814e64791f" providerId="LiveId" clId="{64B5B60F-10D8-484F-A5F1-7DE5B52823D8}" dt="2023-07-18T16:42:21.954" v="416" actId="14100"/>
          <ac:picMkLst>
            <pc:docMk/>
            <pc:sldMk cId="2589019846" sldId="263"/>
            <ac:picMk id="5" creationId="{4BA98381-EAB3-659B-E026-A1C20400D576}"/>
          </ac:picMkLst>
        </pc:picChg>
        <pc:picChg chg="del">
          <ac:chgData name="idaseraphim@outlook.com" userId="c33e39814e64791f" providerId="LiveId" clId="{64B5B60F-10D8-484F-A5F1-7DE5B52823D8}" dt="2023-07-18T16:37:31.216" v="347" actId="478"/>
          <ac:picMkLst>
            <pc:docMk/>
            <pc:sldMk cId="2589019846" sldId="263"/>
            <ac:picMk id="6" creationId="{AAE193D0-3C97-3F90-F134-14C31CFA0435}"/>
          </ac:picMkLst>
        </pc:picChg>
        <pc:picChg chg="del">
          <ac:chgData name="idaseraphim@outlook.com" userId="c33e39814e64791f" providerId="LiveId" clId="{64B5B60F-10D8-484F-A5F1-7DE5B52823D8}" dt="2023-07-18T16:37:32.962" v="348" actId="478"/>
          <ac:picMkLst>
            <pc:docMk/>
            <pc:sldMk cId="2589019846" sldId="263"/>
            <ac:picMk id="9" creationId="{C2D105B0-AFC0-665B-5EFE-6BA922D0A210}"/>
          </ac:picMkLst>
        </pc:picChg>
      </pc:sldChg>
      <pc:sldChg chg="addSp delSp modSp add mod">
        <pc:chgData name="idaseraphim@outlook.com" userId="c33e39814e64791f" providerId="LiveId" clId="{64B5B60F-10D8-484F-A5F1-7DE5B52823D8}" dt="2023-07-18T16:45:45.058" v="462" actId="1076"/>
        <pc:sldMkLst>
          <pc:docMk/>
          <pc:sldMk cId="330671457" sldId="264"/>
        </pc:sldMkLst>
        <pc:spChg chg="mod">
          <ac:chgData name="idaseraphim@outlook.com" userId="c33e39814e64791f" providerId="LiveId" clId="{64B5B60F-10D8-484F-A5F1-7DE5B52823D8}" dt="2023-07-18T16:45:08.849" v="457" actId="20577"/>
          <ac:spMkLst>
            <pc:docMk/>
            <pc:sldMk cId="330671457" sldId="264"/>
            <ac:spMk id="3" creationId="{044CE332-F37E-0A4A-65CA-6C9B4A61A22D}"/>
          </ac:spMkLst>
        </pc:spChg>
        <pc:picChg chg="del">
          <ac:chgData name="idaseraphim@outlook.com" userId="c33e39814e64791f" providerId="LiveId" clId="{64B5B60F-10D8-484F-A5F1-7DE5B52823D8}" dt="2023-07-18T16:42:30.485" v="418" actId="478"/>
          <ac:picMkLst>
            <pc:docMk/>
            <pc:sldMk cId="330671457" sldId="264"/>
            <ac:picMk id="5" creationId="{4BA98381-EAB3-659B-E026-A1C20400D576}"/>
          </ac:picMkLst>
        </pc:picChg>
        <pc:picChg chg="add mod">
          <ac:chgData name="idaseraphim@outlook.com" userId="c33e39814e64791f" providerId="LiveId" clId="{64B5B60F-10D8-484F-A5F1-7DE5B52823D8}" dt="2023-07-18T16:45:45.058" v="462" actId="1076"/>
          <ac:picMkLst>
            <pc:docMk/>
            <pc:sldMk cId="330671457" sldId="264"/>
            <ac:picMk id="6" creationId="{3007F703-1846-4D54-03C0-252647031021}"/>
          </ac:picMkLst>
        </pc:picChg>
      </pc:sldChg>
      <pc:sldChg chg="addSp delSp modSp add mod">
        <pc:chgData name="idaseraphim@outlook.com" userId="c33e39814e64791f" providerId="LiveId" clId="{64B5B60F-10D8-484F-A5F1-7DE5B52823D8}" dt="2023-07-18T16:49:15.891" v="490" actId="14100"/>
        <pc:sldMkLst>
          <pc:docMk/>
          <pc:sldMk cId="1550386" sldId="265"/>
        </pc:sldMkLst>
        <pc:spChg chg="mod">
          <ac:chgData name="idaseraphim@outlook.com" userId="c33e39814e64791f" providerId="LiveId" clId="{64B5B60F-10D8-484F-A5F1-7DE5B52823D8}" dt="2023-07-18T16:48:51.227" v="486" actId="5793"/>
          <ac:spMkLst>
            <pc:docMk/>
            <pc:sldMk cId="1550386" sldId="265"/>
            <ac:spMk id="3" creationId="{044CE332-F37E-0A4A-65CA-6C9B4A61A22D}"/>
          </ac:spMkLst>
        </pc:spChg>
        <pc:picChg chg="add mod">
          <ac:chgData name="idaseraphim@outlook.com" userId="c33e39814e64791f" providerId="LiveId" clId="{64B5B60F-10D8-484F-A5F1-7DE5B52823D8}" dt="2023-07-18T16:49:15.891" v="490" actId="14100"/>
          <ac:picMkLst>
            <pc:docMk/>
            <pc:sldMk cId="1550386" sldId="265"/>
            <ac:picMk id="5" creationId="{E96A1D5D-3341-52BF-00DD-49CB086F7028}"/>
          </ac:picMkLst>
        </pc:picChg>
        <pc:picChg chg="del">
          <ac:chgData name="idaseraphim@outlook.com" userId="c33e39814e64791f" providerId="LiveId" clId="{64B5B60F-10D8-484F-A5F1-7DE5B52823D8}" dt="2023-07-18T16:46:21.894" v="467" actId="478"/>
          <ac:picMkLst>
            <pc:docMk/>
            <pc:sldMk cId="1550386" sldId="265"/>
            <ac:picMk id="6" creationId="{3007F703-1846-4D54-03C0-252647031021}"/>
          </ac:picMkLst>
        </pc:picChg>
      </pc:sldChg>
      <pc:sldChg chg="addSp delSp modSp add mod">
        <pc:chgData name="idaseraphim@outlook.com" userId="c33e39814e64791f" providerId="LiveId" clId="{64B5B60F-10D8-484F-A5F1-7DE5B52823D8}" dt="2023-07-18T16:55:08.044" v="546" actId="20577"/>
        <pc:sldMkLst>
          <pc:docMk/>
          <pc:sldMk cId="32493665" sldId="266"/>
        </pc:sldMkLst>
        <pc:spChg chg="mod">
          <ac:chgData name="idaseraphim@outlook.com" userId="c33e39814e64791f" providerId="LiveId" clId="{64B5B60F-10D8-484F-A5F1-7DE5B52823D8}" dt="2023-07-18T16:55:08.044" v="546" actId="20577"/>
          <ac:spMkLst>
            <pc:docMk/>
            <pc:sldMk cId="32493665" sldId="266"/>
            <ac:spMk id="3" creationId="{044CE332-F37E-0A4A-65CA-6C9B4A61A22D}"/>
          </ac:spMkLst>
        </pc:spChg>
        <pc:picChg chg="del">
          <ac:chgData name="idaseraphim@outlook.com" userId="c33e39814e64791f" providerId="LiveId" clId="{64B5B60F-10D8-484F-A5F1-7DE5B52823D8}" dt="2023-07-18T16:49:28.248" v="492" actId="478"/>
          <ac:picMkLst>
            <pc:docMk/>
            <pc:sldMk cId="32493665" sldId="266"/>
            <ac:picMk id="5" creationId="{E96A1D5D-3341-52BF-00DD-49CB086F7028}"/>
          </ac:picMkLst>
        </pc:picChg>
        <pc:picChg chg="add mod">
          <ac:chgData name="idaseraphim@outlook.com" userId="c33e39814e64791f" providerId="LiveId" clId="{64B5B60F-10D8-484F-A5F1-7DE5B52823D8}" dt="2023-07-18T16:51:16.070" v="526" actId="14100"/>
          <ac:picMkLst>
            <pc:docMk/>
            <pc:sldMk cId="32493665" sldId="266"/>
            <ac:picMk id="6" creationId="{165AFAE6-DC5C-01C8-1DD8-8EF82A2D09C0}"/>
          </ac:picMkLst>
        </pc:picChg>
      </pc:sldChg>
      <pc:sldChg chg="addSp delSp modSp add mod">
        <pc:chgData name="idaseraphim@outlook.com" userId="c33e39814e64791f" providerId="LiveId" clId="{64B5B60F-10D8-484F-A5F1-7DE5B52823D8}" dt="2023-07-18T16:59:13.307" v="578" actId="14100"/>
        <pc:sldMkLst>
          <pc:docMk/>
          <pc:sldMk cId="499429100" sldId="267"/>
        </pc:sldMkLst>
        <pc:spChg chg="mod">
          <ac:chgData name="idaseraphim@outlook.com" userId="c33e39814e64791f" providerId="LiveId" clId="{64B5B60F-10D8-484F-A5F1-7DE5B52823D8}" dt="2023-07-18T16:56:48.261" v="572" actId="113"/>
          <ac:spMkLst>
            <pc:docMk/>
            <pc:sldMk cId="499429100" sldId="267"/>
            <ac:spMk id="3" creationId="{044CE332-F37E-0A4A-65CA-6C9B4A61A22D}"/>
          </ac:spMkLst>
        </pc:spChg>
        <pc:picChg chg="add mod">
          <ac:chgData name="idaseraphim@outlook.com" userId="c33e39814e64791f" providerId="LiveId" clId="{64B5B60F-10D8-484F-A5F1-7DE5B52823D8}" dt="2023-07-18T16:59:13.307" v="578" actId="14100"/>
          <ac:picMkLst>
            <pc:docMk/>
            <pc:sldMk cId="499429100" sldId="267"/>
            <ac:picMk id="5" creationId="{F5212354-DD41-2FD0-6628-0A463C90345F}"/>
          </ac:picMkLst>
        </pc:picChg>
        <pc:picChg chg="del mod">
          <ac:chgData name="idaseraphim@outlook.com" userId="c33e39814e64791f" providerId="LiveId" clId="{64B5B60F-10D8-484F-A5F1-7DE5B52823D8}" dt="2023-07-18T16:55:17.240" v="549" actId="478"/>
          <ac:picMkLst>
            <pc:docMk/>
            <pc:sldMk cId="499429100" sldId="267"/>
            <ac:picMk id="6" creationId="{165AFAE6-DC5C-01C8-1DD8-8EF82A2D09C0}"/>
          </ac:picMkLst>
        </pc:picChg>
      </pc:sldChg>
      <pc:sldChg chg="addSp delSp modSp add mod">
        <pc:chgData name="idaseraphim@outlook.com" userId="c33e39814e64791f" providerId="LiveId" clId="{64B5B60F-10D8-484F-A5F1-7DE5B52823D8}" dt="2023-07-18T17:01:14.949" v="596" actId="14100"/>
        <pc:sldMkLst>
          <pc:docMk/>
          <pc:sldMk cId="1599630841" sldId="268"/>
        </pc:sldMkLst>
        <pc:spChg chg="mod">
          <ac:chgData name="idaseraphim@outlook.com" userId="c33e39814e64791f" providerId="LiveId" clId="{64B5B60F-10D8-484F-A5F1-7DE5B52823D8}" dt="2023-07-18T17:00:38.696" v="592" actId="6549"/>
          <ac:spMkLst>
            <pc:docMk/>
            <pc:sldMk cId="1599630841" sldId="268"/>
            <ac:spMk id="3" creationId="{044CE332-F37E-0A4A-65CA-6C9B4A61A22D}"/>
          </ac:spMkLst>
        </pc:spChg>
        <pc:picChg chg="del">
          <ac:chgData name="idaseraphim@outlook.com" userId="c33e39814e64791f" providerId="LiveId" clId="{64B5B60F-10D8-484F-A5F1-7DE5B52823D8}" dt="2023-07-18T17:00:07.419" v="583" actId="478"/>
          <ac:picMkLst>
            <pc:docMk/>
            <pc:sldMk cId="1599630841" sldId="268"/>
            <ac:picMk id="5" creationId="{F5212354-DD41-2FD0-6628-0A463C90345F}"/>
          </ac:picMkLst>
        </pc:picChg>
        <pc:picChg chg="add mod">
          <ac:chgData name="idaseraphim@outlook.com" userId="c33e39814e64791f" providerId="LiveId" clId="{64B5B60F-10D8-484F-A5F1-7DE5B52823D8}" dt="2023-07-18T17:01:14.949" v="596" actId="14100"/>
          <ac:picMkLst>
            <pc:docMk/>
            <pc:sldMk cId="1599630841" sldId="268"/>
            <ac:picMk id="6" creationId="{D304C5C6-9562-177A-CCF5-CD045BE67B58}"/>
          </ac:picMkLst>
        </pc:picChg>
      </pc:sldChg>
      <pc:sldChg chg="addSp delSp modSp add mod">
        <pc:chgData name="idaseraphim@outlook.com" userId="c33e39814e64791f" providerId="LiveId" clId="{64B5B60F-10D8-484F-A5F1-7DE5B52823D8}" dt="2023-07-18T17:03:53.027" v="622" actId="14100"/>
        <pc:sldMkLst>
          <pc:docMk/>
          <pc:sldMk cId="2707890872" sldId="269"/>
        </pc:sldMkLst>
        <pc:spChg chg="mod">
          <ac:chgData name="idaseraphim@outlook.com" userId="c33e39814e64791f" providerId="LiveId" clId="{64B5B60F-10D8-484F-A5F1-7DE5B52823D8}" dt="2023-07-18T17:03:23.932" v="618" actId="20577"/>
          <ac:spMkLst>
            <pc:docMk/>
            <pc:sldMk cId="2707890872" sldId="269"/>
            <ac:spMk id="3" creationId="{044CE332-F37E-0A4A-65CA-6C9B4A61A22D}"/>
          </ac:spMkLst>
        </pc:spChg>
        <pc:picChg chg="add mod">
          <ac:chgData name="idaseraphim@outlook.com" userId="c33e39814e64791f" providerId="LiveId" clId="{64B5B60F-10D8-484F-A5F1-7DE5B52823D8}" dt="2023-07-18T17:03:53.027" v="622" actId="14100"/>
          <ac:picMkLst>
            <pc:docMk/>
            <pc:sldMk cId="2707890872" sldId="269"/>
            <ac:picMk id="5" creationId="{46987836-D90B-8DA7-BA56-037A1C6F4758}"/>
          </ac:picMkLst>
        </pc:picChg>
        <pc:picChg chg="del">
          <ac:chgData name="idaseraphim@outlook.com" userId="c33e39814e64791f" providerId="LiveId" clId="{64B5B60F-10D8-484F-A5F1-7DE5B52823D8}" dt="2023-07-18T17:02:11.254" v="601" actId="478"/>
          <ac:picMkLst>
            <pc:docMk/>
            <pc:sldMk cId="2707890872" sldId="269"/>
            <ac:picMk id="6" creationId="{D304C5C6-9562-177A-CCF5-CD045BE67B58}"/>
          </ac:picMkLst>
        </pc:picChg>
      </pc:sldChg>
      <pc:sldChg chg="addSp delSp modSp add mod">
        <pc:chgData name="idaseraphim@outlook.com" userId="c33e39814e64791f" providerId="LiveId" clId="{64B5B60F-10D8-484F-A5F1-7DE5B52823D8}" dt="2023-07-18T17:07:32.238" v="665" actId="14100"/>
        <pc:sldMkLst>
          <pc:docMk/>
          <pc:sldMk cId="4046762003" sldId="270"/>
        </pc:sldMkLst>
        <pc:spChg chg="mod">
          <ac:chgData name="idaseraphim@outlook.com" userId="c33e39814e64791f" providerId="LiveId" clId="{64B5B60F-10D8-484F-A5F1-7DE5B52823D8}" dt="2023-07-18T17:07:25.878" v="662" actId="20577"/>
          <ac:spMkLst>
            <pc:docMk/>
            <pc:sldMk cId="4046762003" sldId="270"/>
            <ac:spMk id="3" creationId="{044CE332-F37E-0A4A-65CA-6C9B4A61A22D}"/>
          </ac:spMkLst>
        </pc:spChg>
        <pc:picChg chg="del">
          <ac:chgData name="idaseraphim@outlook.com" userId="c33e39814e64791f" providerId="LiveId" clId="{64B5B60F-10D8-484F-A5F1-7DE5B52823D8}" dt="2023-07-18T17:05:01.239" v="635" actId="478"/>
          <ac:picMkLst>
            <pc:docMk/>
            <pc:sldMk cId="4046762003" sldId="270"/>
            <ac:picMk id="5" creationId="{46987836-D90B-8DA7-BA56-037A1C6F4758}"/>
          </ac:picMkLst>
        </pc:picChg>
        <pc:picChg chg="add mod modCrop">
          <ac:chgData name="idaseraphim@outlook.com" userId="c33e39814e64791f" providerId="LiveId" clId="{64B5B60F-10D8-484F-A5F1-7DE5B52823D8}" dt="2023-07-18T17:05:29.129" v="642" actId="1076"/>
          <ac:picMkLst>
            <pc:docMk/>
            <pc:sldMk cId="4046762003" sldId="270"/>
            <ac:picMk id="6" creationId="{FB99F89E-DE6D-0107-0774-1EA8D04A7CF1}"/>
          </ac:picMkLst>
        </pc:picChg>
        <pc:picChg chg="add mod">
          <ac:chgData name="idaseraphim@outlook.com" userId="c33e39814e64791f" providerId="LiveId" clId="{64B5B60F-10D8-484F-A5F1-7DE5B52823D8}" dt="2023-07-18T17:07:32.238" v="665" actId="14100"/>
          <ac:picMkLst>
            <pc:docMk/>
            <pc:sldMk cId="4046762003" sldId="270"/>
            <ac:picMk id="8" creationId="{3AE43174-2D51-2CF8-7B61-29489684A9BB}"/>
          </ac:picMkLst>
        </pc:picChg>
      </pc:sldChg>
      <pc:sldChg chg="delSp modSp add mod">
        <pc:chgData name="idaseraphim@outlook.com" userId="c33e39814e64791f" providerId="LiveId" clId="{64B5B60F-10D8-484F-A5F1-7DE5B52823D8}" dt="2023-07-20T15:05:06.032" v="1156" actId="20577"/>
        <pc:sldMkLst>
          <pc:docMk/>
          <pc:sldMk cId="3199175587" sldId="271"/>
        </pc:sldMkLst>
        <pc:spChg chg="mod">
          <ac:chgData name="idaseraphim@outlook.com" userId="c33e39814e64791f" providerId="LiveId" clId="{64B5B60F-10D8-484F-A5F1-7DE5B52823D8}" dt="2023-07-18T17:21:34.667" v="694" actId="20577"/>
          <ac:spMkLst>
            <pc:docMk/>
            <pc:sldMk cId="3199175587" sldId="271"/>
            <ac:spMk id="2" creationId="{2616267B-26C4-56DC-CC7A-48A3A9AE8E67}"/>
          </ac:spMkLst>
        </pc:spChg>
        <pc:spChg chg="mod">
          <ac:chgData name="idaseraphim@outlook.com" userId="c33e39814e64791f" providerId="LiveId" clId="{64B5B60F-10D8-484F-A5F1-7DE5B52823D8}" dt="2023-07-20T15:05:06.032" v="1156" actId="20577"/>
          <ac:spMkLst>
            <pc:docMk/>
            <pc:sldMk cId="3199175587" sldId="271"/>
            <ac:spMk id="3" creationId="{044CE332-F37E-0A4A-65CA-6C9B4A61A22D}"/>
          </ac:spMkLst>
        </pc:spChg>
        <pc:picChg chg="del">
          <ac:chgData name="idaseraphim@outlook.com" userId="c33e39814e64791f" providerId="LiveId" clId="{64B5B60F-10D8-484F-A5F1-7DE5B52823D8}" dt="2023-07-18T17:21:37.358" v="695" actId="478"/>
          <ac:picMkLst>
            <pc:docMk/>
            <pc:sldMk cId="3199175587" sldId="271"/>
            <ac:picMk id="6" creationId="{FB99F89E-DE6D-0107-0774-1EA8D04A7CF1}"/>
          </ac:picMkLst>
        </pc:picChg>
        <pc:picChg chg="del">
          <ac:chgData name="idaseraphim@outlook.com" userId="c33e39814e64791f" providerId="LiveId" clId="{64B5B60F-10D8-484F-A5F1-7DE5B52823D8}" dt="2023-07-18T17:21:38.282" v="696" actId="478"/>
          <ac:picMkLst>
            <pc:docMk/>
            <pc:sldMk cId="3199175587" sldId="271"/>
            <ac:picMk id="8" creationId="{3AE43174-2D51-2CF8-7B61-29489684A9BB}"/>
          </ac:picMkLst>
        </pc:picChg>
      </pc:sldChg>
      <pc:sldChg chg="modSp add mod">
        <pc:chgData name="idaseraphim@outlook.com" userId="c33e39814e64791f" providerId="LiveId" clId="{64B5B60F-10D8-484F-A5F1-7DE5B52823D8}" dt="2023-07-20T15:13:27.218" v="1164" actId="207"/>
        <pc:sldMkLst>
          <pc:docMk/>
          <pc:sldMk cId="3296603737" sldId="272"/>
        </pc:sldMkLst>
        <pc:spChg chg="mod">
          <ac:chgData name="idaseraphim@outlook.com" userId="c33e39814e64791f" providerId="LiveId" clId="{64B5B60F-10D8-484F-A5F1-7DE5B52823D8}" dt="2023-07-20T15:13:27.218" v="1164" actId="207"/>
          <ac:spMkLst>
            <pc:docMk/>
            <pc:sldMk cId="3296603737" sldId="272"/>
            <ac:spMk id="3" creationId="{044CE332-F37E-0A4A-65CA-6C9B4A61A22D}"/>
          </ac:spMkLst>
        </pc:spChg>
      </pc:sldChg>
      <pc:sldChg chg="modSp add mod">
        <pc:chgData name="idaseraphim@outlook.com" userId="c33e39814e64791f" providerId="LiveId" clId="{64B5B60F-10D8-484F-A5F1-7DE5B52823D8}" dt="2023-07-20T15:16:53.116" v="1191" actId="20577"/>
        <pc:sldMkLst>
          <pc:docMk/>
          <pc:sldMk cId="936761304" sldId="273"/>
        </pc:sldMkLst>
        <pc:spChg chg="mod">
          <ac:chgData name="idaseraphim@outlook.com" userId="c33e39814e64791f" providerId="LiveId" clId="{64B5B60F-10D8-484F-A5F1-7DE5B52823D8}" dt="2023-07-20T15:16:53.116" v="1191" actId="20577"/>
          <ac:spMkLst>
            <pc:docMk/>
            <pc:sldMk cId="936761304" sldId="273"/>
            <ac:spMk id="3" creationId="{044CE332-F37E-0A4A-65CA-6C9B4A61A22D}"/>
          </ac:spMkLst>
        </pc:spChg>
      </pc:sldChg>
      <pc:sldChg chg="modSp add mod">
        <pc:chgData name="idaseraphim@outlook.com" userId="c33e39814e64791f" providerId="LiveId" clId="{64B5B60F-10D8-484F-A5F1-7DE5B52823D8}" dt="2023-07-20T15:16:45.624" v="1188" actId="20577"/>
        <pc:sldMkLst>
          <pc:docMk/>
          <pc:sldMk cId="3221543845" sldId="274"/>
        </pc:sldMkLst>
        <pc:spChg chg="mod">
          <ac:chgData name="idaseraphim@outlook.com" userId="c33e39814e64791f" providerId="LiveId" clId="{64B5B60F-10D8-484F-A5F1-7DE5B52823D8}" dt="2023-07-20T15:16:45.624" v="1188" actId="20577"/>
          <ac:spMkLst>
            <pc:docMk/>
            <pc:sldMk cId="3221543845" sldId="274"/>
            <ac:spMk id="3" creationId="{044CE332-F37E-0A4A-65CA-6C9B4A61A22D}"/>
          </ac:spMkLst>
        </pc:spChg>
      </pc:sldChg>
      <pc:sldChg chg="modSp add mod">
        <pc:chgData name="idaseraphim@outlook.com" userId="c33e39814e64791f" providerId="LiveId" clId="{64B5B60F-10D8-484F-A5F1-7DE5B52823D8}" dt="2023-07-20T15:17:51.845" v="1198" actId="113"/>
        <pc:sldMkLst>
          <pc:docMk/>
          <pc:sldMk cId="1990404713" sldId="275"/>
        </pc:sldMkLst>
        <pc:spChg chg="mod">
          <ac:chgData name="idaseraphim@outlook.com" userId="c33e39814e64791f" providerId="LiveId" clId="{64B5B60F-10D8-484F-A5F1-7DE5B52823D8}" dt="2023-07-20T15:17:51.845" v="1198" actId="113"/>
          <ac:spMkLst>
            <pc:docMk/>
            <pc:sldMk cId="1990404713" sldId="275"/>
            <ac:spMk id="3" creationId="{044CE332-F37E-0A4A-65CA-6C9B4A61A22D}"/>
          </ac:spMkLst>
        </pc:spChg>
      </pc:sldChg>
      <pc:sldChg chg="modSp">
        <pc:chgData name="idaseraphim@outlook.com" userId="c33e39814e64791f" providerId="LiveId" clId="{64B5B60F-10D8-484F-A5F1-7DE5B52823D8}" dt="2023-07-20T17:06:48.058" v="1374" actId="14100"/>
        <pc:sldMkLst>
          <pc:docMk/>
          <pc:sldMk cId="3250035395" sldId="277"/>
        </pc:sldMkLst>
        <pc:picChg chg="mod">
          <ac:chgData name="idaseraphim@outlook.com" userId="c33e39814e64791f" providerId="LiveId" clId="{64B5B60F-10D8-484F-A5F1-7DE5B52823D8}" dt="2023-07-20T17:06:48.058" v="1374" actId="14100"/>
          <ac:picMkLst>
            <pc:docMk/>
            <pc:sldMk cId="3250035395" sldId="277"/>
            <ac:picMk id="2054" creationId="{FE445D49-675E-D4DA-42A2-5F063F22FBBB}"/>
          </ac:picMkLst>
        </pc:picChg>
      </pc:sldChg>
      <pc:sldChg chg="addSp delSp modSp new mod">
        <pc:chgData name="idaseraphim@outlook.com" userId="c33e39814e64791f" providerId="LiveId" clId="{64B5B60F-10D8-484F-A5F1-7DE5B52823D8}" dt="2023-07-20T15:23:02.799" v="1237" actId="1076"/>
        <pc:sldMkLst>
          <pc:docMk/>
          <pc:sldMk cId="3591566460" sldId="278"/>
        </pc:sldMkLst>
        <pc:spChg chg="mod">
          <ac:chgData name="idaseraphim@outlook.com" userId="c33e39814e64791f" providerId="LiveId" clId="{64B5B60F-10D8-484F-A5F1-7DE5B52823D8}" dt="2023-07-20T15:22:49.224" v="1234" actId="27636"/>
          <ac:spMkLst>
            <pc:docMk/>
            <pc:sldMk cId="3591566460" sldId="278"/>
            <ac:spMk id="2" creationId="{6CE0E296-4C0F-63C5-5719-44285CC51928}"/>
          </ac:spMkLst>
        </pc:spChg>
        <pc:spChg chg="del">
          <ac:chgData name="idaseraphim@outlook.com" userId="c33e39814e64791f" providerId="LiveId" clId="{64B5B60F-10D8-484F-A5F1-7DE5B52823D8}" dt="2023-07-20T15:22:34.042" v="1227" actId="478"/>
          <ac:spMkLst>
            <pc:docMk/>
            <pc:sldMk cId="3591566460" sldId="278"/>
            <ac:spMk id="3" creationId="{33D3E211-ACDC-FEF5-B3BF-9EA75B3E9A54}"/>
          </ac:spMkLst>
        </pc:spChg>
        <pc:picChg chg="add mod">
          <ac:chgData name="idaseraphim@outlook.com" userId="c33e39814e64791f" providerId="LiveId" clId="{64B5B60F-10D8-484F-A5F1-7DE5B52823D8}" dt="2023-07-20T15:23:02.799" v="1237" actId="1076"/>
          <ac:picMkLst>
            <pc:docMk/>
            <pc:sldMk cId="3591566460" sldId="278"/>
            <ac:picMk id="1026" creationId="{09FD8B2E-F514-1AB4-8AC3-E61202A3C054}"/>
          </ac:picMkLst>
        </pc:picChg>
      </pc:sldChg>
      <pc:sldChg chg="addSp delSp modSp new mod">
        <pc:chgData name="idaseraphim@outlook.com" userId="c33e39814e64791f" providerId="LiveId" clId="{64B5B60F-10D8-484F-A5F1-7DE5B52823D8}" dt="2023-07-20T17:05:36.276" v="1373" actId="14100"/>
        <pc:sldMkLst>
          <pc:docMk/>
          <pc:sldMk cId="4276355917" sldId="279"/>
        </pc:sldMkLst>
        <pc:spChg chg="del">
          <ac:chgData name="idaseraphim@outlook.com" userId="c33e39814e64791f" providerId="LiveId" clId="{64B5B60F-10D8-484F-A5F1-7DE5B52823D8}" dt="2023-07-20T16:45:40.111" v="1239" actId="478"/>
          <ac:spMkLst>
            <pc:docMk/>
            <pc:sldMk cId="4276355917" sldId="279"/>
            <ac:spMk id="2" creationId="{5AD50AD9-C049-CE96-4B14-45DAEBDADCBE}"/>
          </ac:spMkLst>
        </pc:spChg>
        <pc:spChg chg="mod">
          <ac:chgData name="idaseraphim@outlook.com" userId="c33e39814e64791f" providerId="LiveId" clId="{64B5B60F-10D8-484F-A5F1-7DE5B52823D8}" dt="2023-07-20T17:01:08.564" v="1348" actId="27636"/>
          <ac:spMkLst>
            <pc:docMk/>
            <pc:sldMk cId="4276355917" sldId="279"/>
            <ac:spMk id="3" creationId="{331537C5-21E2-468A-5809-A8A42B7EA94A}"/>
          </ac:spMkLst>
        </pc:spChg>
        <pc:picChg chg="add mod">
          <ac:chgData name="idaseraphim@outlook.com" userId="c33e39814e64791f" providerId="LiveId" clId="{64B5B60F-10D8-484F-A5F1-7DE5B52823D8}" dt="2023-07-20T17:05:22.607" v="1367" actId="1076"/>
          <ac:picMkLst>
            <pc:docMk/>
            <pc:sldMk cId="4276355917" sldId="279"/>
            <ac:picMk id="2050" creationId="{30E9C500-4702-2A17-4166-8630DB03517A}"/>
          </ac:picMkLst>
        </pc:picChg>
        <pc:picChg chg="add mod">
          <ac:chgData name="idaseraphim@outlook.com" userId="c33e39814e64791f" providerId="LiveId" clId="{64B5B60F-10D8-484F-A5F1-7DE5B52823D8}" dt="2023-07-20T17:05:31.974" v="1371" actId="1076"/>
          <ac:picMkLst>
            <pc:docMk/>
            <pc:sldMk cId="4276355917" sldId="279"/>
            <ac:picMk id="2052" creationId="{80233C82-698C-3B4D-29A2-4C0556CACAB6}"/>
          </ac:picMkLst>
        </pc:picChg>
        <pc:picChg chg="add mod">
          <ac:chgData name="idaseraphim@outlook.com" userId="c33e39814e64791f" providerId="LiveId" clId="{64B5B60F-10D8-484F-A5F1-7DE5B52823D8}" dt="2023-07-20T17:05:36.276" v="1373" actId="14100"/>
          <ac:picMkLst>
            <pc:docMk/>
            <pc:sldMk cId="4276355917" sldId="279"/>
            <ac:picMk id="2054" creationId="{4962590E-0C82-8357-922D-CB49E5F57215}"/>
          </ac:picMkLst>
        </pc:picChg>
      </pc:sldChg>
      <pc:sldChg chg="modSp add mod">
        <pc:chgData name="idaseraphim@outlook.com" userId="c33e39814e64791f" providerId="LiveId" clId="{64B5B60F-10D8-484F-A5F1-7DE5B52823D8}" dt="2023-07-26T03:11:13.627" v="2172" actId="6549"/>
        <pc:sldMkLst>
          <pc:docMk/>
          <pc:sldMk cId="797921375" sldId="280"/>
        </pc:sldMkLst>
        <pc:spChg chg="mod">
          <ac:chgData name="idaseraphim@outlook.com" userId="c33e39814e64791f" providerId="LiveId" clId="{64B5B60F-10D8-484F-A5F1-7DE5B52823D8}" dt="2023-07-26T03:11:13.627" v="2172" actId="6549"/>
          <ac:spMkLst>
            <pc:docMk/>
            <pc:sldMk cId="797921375" sldId="280"/>
            <ac:spMk id="3" creationId="{E4E45A95-3E48-6399-2B26-0360F7460BDE}"/>
          </ac:spMkLst>
        </pc:spChg>
      </pc:sldChg>
      <pc:sldChg chg="modSp new del mod">
        <pc:chgData name="idaseraphim@outlook.com" userId="c33e39814e64791f" providerId="LiveId" clId="{64B5B60F-10D8-484F-A5F1-7DE5B52823D8}" dt="2023-07-26T02:40:34.578" v="2068" actId="2696"/>
        <pc:sldMkLst>
          <pc:docMk/>
          <pc:sldMk cId="3076357790" sldId="280"/>
        </pc:sldMkLst>
        <pc:spChg chg="mod">
          <ac:chgData name="idaseraphim@outlook.com" userId="c33e39814e64791f" providerId="LiveId" clId="{64B5B60F-10D8-484F-A5F1-7DE5B52823D8}" dt="2023-07-25T16:37:55.872" v="1409" actId="14100"/>
          <ac:spMkLst>
            <pc:docMk/>
            <pc:sldMk cId="3076357790" sldId="280"/>
            <ac:spMk id="2" creationId="{A1A036AD-5C36-C329-99A7-97FDD8B90880}"/>
          </ac:spMkLst>
        </pc:spChg>
        <pc:spChg chg="mod">
          <ac:chgData name="idaseraphim@outlook.com" userId="c33e39814e64791f" providerId="LiveId" clId="{64B5B60F-10D8-484F-A5F1-7DE5B52823D8}" dt="2023-07-25T16:40:30.615" v="1450" actId="20577"/>
          <ac:spMkLst>
            <pc:docMk/>
            <pc:sldMk cId="3076357790" sldId="280"/>
            <ac:spMk id="3" creationId="{E4E45A95-3E48-6399-2B26-0360F7460BDE}"/>
          </ac:spMkLst>
        </pc:spChg>
      </pc:sldChg>
      <pc:sldChg chg="modSp add del mod">
        <pc:chgData name="idaseraphim@outlook.com" userId="c33e39814e64791f" providerId="LiveId" clId="{64B5B60F-10D8-484F-A5F1-7DE5B52823D8}" dt="2023-07-26T02:40:34.578" v="2068" actId="2696"/>
        <pc:sldMkLst>
          <pc:docMk/>
          <pc:sldMk cId="439215517" sldId="281"/>
        </pc:sldMkLst>
        <pc:spChg chg="mod">
          <ac:chgData name="idaseraphim@outlook.com" userId="c33e39814e64791f" providerId="LiveId" clId="{64B5B60F-10D8-484F-A5F1-7DE5B52823D8}" dt="2023-07-25T16:43:44.941" v="1487" actId="20577"/>
          <ac:spMkLst>
            <pc:docMk/>
            <pc:sldMk cId="439215517" sldId="281"/>
            <ac:spMk id="3" creationId="{E4E45A95-3E48-6399-2B26-0360F7460BDE}"/>
          </ac:spMkLst>
        </pc:spChg>
      </pc:sldChg>
      <pc:sldChg chg="add">
        <pc:chgData name="idaseraphim@outlook.com" userId="c33e39814e64791f" providerId="LiveId" clId="{64B5B60F-10D8-484F-A5F1-7DE5B52823D8}" dt="2023-07-26T02:40:38.307" v="2069"/>
        <pc:sldMkLst>
          <pc:docMk/>
          <pc:sldMk cId="2874858832" sldId="281"/>
        </pc:sldMkLst>
      </pc:sldChg>
      <pc:sldChg chg="modSp add del mod">
        <pc:chgData name="idaseraphim@outlook.com" userId="c33e39814e64791f" providerId="LiveId" clId="{64B5B60F-10D8-484F-A5F1-7DE5B52823D8}" dt="2023-07-26T02:40:34.578" v="2068" actId="2696"/>
        <pc:sldMkLst>
          <pc:docMk/>
          <pc:sldMk cId="3295887931" sldId="282"/>
        </pc:sldMkLst>
        <pc:spChg chg="mod">
          <ac:chgData name="idaseraphim@outlook.com" userId="c33e39814e64791f" providerId="LiveId" clId="{64B5B60F-10D8-484F-A5F1-7DE5B52823D8}" dt="2023-07-25T16:47:00.052" v="1512" actId="20577"/>
          <ac:spMkLst>
            <pc:docMk/>
            <pc:sldMk cId="3295887931" sldId="282"/>
            <ac:spMk id="3" creationId="{E4E45A95-3E48-6399-2B26-0360F7460BDE}"/>
          </ac:spMkLst>
        </pc:spChg>
      </pc:sldChg>
      <pc:sldChg chg="add">
        <pc:chgData name="idaseraphim@outlook.com" userId="c33e39814e64791f" providerId="LiveId" clId="{64B5B60F-10D8-484F-A5F1-7DE5B52823D8}" dt="2023-07-26T02:40:38.307" v="2069"/>
        <pc:sldMkLst>
          <pc:docMk/>
          <pc:sldMk cId="3523281844" sldId="282"/>
        </pc:sldMkLst>
      </pc:sldChg>
      <pc:sldChg chg="add">
        <pc:chgData name="idaseraphim@outlook.com" userId="c33e39814e64791f" providerId="LiveId" clId="{64B5B60F-10D8-484F-A5F1-7DE5B52823D8}" dt="2023-07-26T02:40:38.307" v="2069"/>
        <pc:sldMkLst>
          <pc:docMk/>
          <pc:sldMk cId="694968632" sldId="283"/>
        </pc:sldMkLst>
      </pc:sldChg>
      <pc:sldChg chg="addSp modSp add del mod">
        <pc:chgData name="idaseraphim@outlook.com" userId="c33e39814e64791f" providerId="LiveId" clId="{64B5B60F-10D8-484F-A5F1-7DE5B52823D8}" dt="2023-07-26T02:40:34.578" v="2068" actId="2696"/>
        <pc:sldMkLst>
          <pc:docMk/>
          <pc:sldMk cId="3247024503" sldId="283"/>
        </pc:sldMkLst>
        <pc:spChg chg="mod">
          <ac:chgData name="idaseraphim@outlook.com" userId="c33e39814e64791f" providerId="LiveId" clId="{64B5B60F-10D8-484F-A5F1-7DE5B52823D8}" dt="2023-07-25T16:48:06.776" v="1518" actId="20577"/>
          <ac:spMkLst>
            <pc:docMk/>
            <pc:sldMk cId="3247024503" sldId="283"/>
            <ac:spMk id="3" creationId="{E4E45A95-3E48-6399-2B26-0360F7460BDE}"/>
          </ac:spMkLst>
        </pc:spChg>
        <pc:picChg chg="add mod">
          <ac:chgData name="idaseraphim@outlook.com" userId="c33e39814e64791f" providerId="LiveId" clId="{64B5B60F-10D8-484F-A5F1-7DE5B52823D8}" dt="2023-07-25T16:48:30.113" v="1520" actId="1076"/>
          <ac:picMkLst>
            <pc:docMk/>
            <pc:sldMk cId="3247024503" sldId="283"/>
            <ac:picMk id="5" creationId="{4D0BD65B-2506-D80D-37E5-ADB9F06BC775}"/>
          </ac:picMkLst>
        </pc:picChg>
      </pc:sldChg>
      <pc:sldChg chg="new del">
        <pc:chgData name="idaseraphim@outlook.com" userId="c33e39814e64791f" providerId="LiveId" clId="{64B5B60F-10D8-484F-A5F1-7DE5B52823D8}" dt="2023-07-25T16:48:43.343" v="1523" actId="47"/>
        <pc:sldMkLst>
          <pc:docMk/>
          <pc:sldMk cId="3623024246" sldId="284"/>
        </pc:sldMkLst>
      </pc:sldChg>
      <pc:sldChg chg="addSp delSp modSp add del mod">
        <pc:chgData name="idaseraphim@outlook.com" userId="c33e39814e64791f" providerId="LiveId" clId="{64B5B60F-10D8-484F-A5F1-7DE5B52823D8}" dt="2023-07-26T02:40:34.578" v="2068" actId="2696"/>
        <pc:sldMkLst>
          <pc:docMk/>
          <pc:sldMk cId="2329980174" sldId="285"/>
        </pc:sldMkLst>
        <pc:spChg chg="mod">
          <ac:chgData name="idaseraphim@outlook.com" userId="c33e39814e64791f" providerId="LiveId" clId="{64B5B60F-10D8-484F-A5F1-7DE5B52823D8}" dt="2023-07-25T16:49:20.325" v="1527" actId="20577"/>
          <ac:spMkLst>
            <pc:docMk/>
            <pc:sldMk cId="2329980174" sldId="285"/>
            <ac:spMk id="3" creationId="{E4E45A95-3E48-6399-2B26-0360F7460BDE}"/>
          </ac:spMkLst>
        </pc:spChg>
        <pc:picChg chg="del">
          <ac:chgData name="idaseraphim@outlook.com" userId="c33e39814e64791f" providerId="LiveId" clId="{64B5B60F-10D8-484F-A5F1-7DE5B52823D8}" dt="2023-07-25T16:49:23.323" v="1528" actId="478"/>
          <ac:picMkLst>
            <pc:docMk/>
            <pc:sldMk cId="2329980174" sldId="285"/>
            <ac:picMk id="5" creationId="{4D0BD65B-2506-D80D-37E5-ADB9F06BC775}"/>
          </ac:picMkLst>
        </pc:picChg>
        <pc:picChg chg="add mod">
          <ac:chgData name="idaseraphim@outlook.com" userId="c33e39814e64791f" providerId="LiveId" clId="{64B5B60F-10D8-484F-A5F1-7DE5B52823D8}" dt="2023-07-25T16:49:46.917" v="1532" actId="1076"/>
          <ac:picMkLst>
            <pc:docMk/>
            <pc:sldMk cId="2329980174" sldId="285"/>
            <ac:picMk id="6" creationId="{E3482B7E-1ADE-502D-2CF8-129DDCEB565E}"/>
          </ac:picMkLst>
        </pc:picChg>
      </pc:sldChg>
      <pc:sldChg chg="add">
        <pc:chgData name="idaseraphim@outlook.com" userId="c33e39814e64791f" providerId="LiveId" clId="{64B5B60F-10D8-484F-A5F1-7DE5B52823D8}" dt="2023-07-26T02:40:38.307" v="2069"/>
        <pc:sldMkLst>
          <pc:docMk/>
          <pc:sldMk cId="4126435330" sldId="285"/>
        </pc:sldMkLst>
      </pc:sldChg>
      <pc:sldChg chg="add">
        <pc:chgData name="idaseraphim@outlook.com" userId="c33e39814e64791f" providerId="LiveId" clId="{64B5B60F-10D8-484F-A5F1-7DE5B52823D8}" dt="2023-07-26T02:40:38.307" v="2069"/>
        <pc:sldMkLst>
          <pc:docMk/>
          <pc:sldMk cId="1258884702" sldId="286"/>
        </pc:sldMkLst>
      </pc:sldChg>
      <pc:sldChg chg="addSp delSp modSp add del mod">
        <pc:chgData name="idaseraphim@outlook.com" userId="c33e39814e64791f" providerId="LiveId" clId="{64B5B60F-10D8-484F-A5F1-7DE5B52823D8}" dt="2023-07-26T02:40:34.578" v="2068" actId="2696"/>
        <pc:sldMkLst>
          <pc:docMk/>
          <pc:sldMk cId="1467343665" sldId="286"/>
        </pc:sldMkLst>
        <pc:spChg chg="mod">
          <ac:chgData name="idaseraphim@outlook.com" userId="c33e39814e64791f" providerId="LiveId" clId="{64B5B60F-10D8-484F-A5F1-7DE5B52823D8}" dt="2023-07-25T16:51:09.771" v="1536"/>
          <ac:spMkLst>
            <pc:docMk/>
            <pc:sldMk cId="1467343665" sldId="286"/>
            <ac:spMk id="3" creationId="{E4E45A95-3E48-6399-2B26-0360F7460BDE}"/>
          </ac:spMkLst>
        </pc:spChg>
        <pc:picChg chg="add mod">
          <ac:chgData name="idaseraphim@outlook.com" userId="c33e39814e64791f" providerId="LiveId" clId="{64B5B60F-10D8-484F-A5F1-7DE5B52823D8}" dt="2023-07-25T16:51:41.916" v="1543" actId="14100"/>
          <ac:picMkLst>
            <pc:docMk/>
            <pc:sldMk cId="1467343665" sldId="286"/>
            <ac:picMk id="5" creationId="{B4CAE8C2-7067-D3D1-A1DD-6B9EF49907CC}"/>
          </ac:picMkLst>
        </pc:picChg>
        <pc:picChg chg="del">
          <ac:chgData name="idaseraphim@outlook.com" userId="c33e39814e64791f" providerId="LiveId" clId="{64B5B60F-10D8-484F-A5F1-7DE5B52823D8}" dt="2023-07-25T16:51:11.940" v="1537" actId="478"/>
          <ac:picMkLst>
            <pc:docMk/>
            <pc:sldMk cId="1467343665" sldId="286"/>
            <ac:picMk id="6" creationId="{E3482B7E-1ADE-502D-2CF8-129DDCEB565E}"/>
          </ac:picMkLst>
        </pc:picChg>
      </pc:sldChg>
      <pc:sldChg chg="new del">
        <pc:chgData name="idaseraphim@outlook.com" userId="c33e39814e64791f" providerId="LiveId" clId="{64B5B60F-10D8-484F-A5F1-7DE5B52823D8}" dt="2023-07-25T16:52:10.383" v="1545" actId="680"/>
        <pc:sldMkLst>
          <pc:docMk/>
          <pc:sldMk cId="1486835794" sldId="287"/>
        </pc:sldMkLst>
      </pc:sldChg>
      <pc:sldChg chg="add">
        <pc:chgData name="idaseraphim@outlook.com" userId="c33e39814e64791f" providerId="LiveId" clId="{64B5B60F-10D8-484F-A5F1-7DE5B52823D8}" dt="2023-07-26T02:40:38.307" v="2069"/>
        <pc:sldMkLst>
          <pc:docMk/>
          <pc:sldMk cId="2759920513" sldId="287"/>
        </pc:sldMkLst>
      </pc:sldChg>
      <pc:sldChg chg="delSp modSp add del mod">
        <pc:chgData name="idaseraphim@outlook.com" userId="c33e39814e64791f" providerId="LiveId" clId="{64B5B60F-10D8-484F-A5F1-7DE5B52823D8}" dt="2023-07-26T02:40:34.578" v="2068" actId="2696"/>
        <pc:sldMkLst>
          <pc:docMk/>
          <pc:sldMk cId="3980475831" sldId="287"/>
        </pc:sldMkLst>
        <pc:spChg chg="mod">
          <ac:chgData name="idaseraphim@outlook.com" userId="c33e39814e64791f" providerId="LiveId" clId="{64B5B60F-10D8-484F-A5F1-7DE5B52823D8}" dt="2023-07-25T16:53:27.718" v="1577" actId="1076"/>
          <ac:spMkLst>
            <pc:docMk/>
            <pc:sldMk cId="3980475831" sldId="287"/>
            <ac:spMk id="2" creationId="{A1A036AD-5C36-C329-99A7-97FDD8B90880}"/>
          </ac:spMkLst>
        </pc:spChg>
        <pc:spChg chg="mod">
          <ac:chgData name="idaseraphim@outlook.com" userId="c33e39814e64791f" providerId="LiveId" clId="{64B5B60F-10D8-484F-A5F1-7DE5B52823D8}" dt="2023-07-25T16:53:24.544" v="1576" actId="1076"/>
          <ac:spMkLst>
            <pc:docMk/>
            <pc:sldMk cId="3980475831" sldId="287"/>
            <ac:spMk id="3" creationId="{E4E45A95-3E48-6399-2B26-0360F7460BDE}"/>
          </ac:spMkLst>
        </pc:spChg>
        <pc:picChg chg="del">
          <ac:chgData name="idaseraphim@outlook.com" userId="c33e39814e64791f" providerId="LiveId" clId="{64B5B60F-10D8-484F-A5F1-7DE5B52823D8}" dt="2023-07-25T16:52:14.916" v="1547" actId="478"/>
          <ac:picMkLst>
            <pc:docMk/>
            <pc:sldMk cId="3980475831" sldId="287"/>
            <ac:picMk id="5" creationId="{B4CAE8C2-7067-D3D1-A1DD-6B9EF49907CC}"/>
          </ac:picMkLst>
        </pc:picChg>
      </pc:sldChg>
      <pc:sldChg chg="modSp add mod">
        <pc:chgData name="idaseraphim@outlook.com" userId="c33e39814e64791f" providerId="LiveId" clId="{64B5B60F-10D8-484F-A5F1-7DE5B52823D8}" dt="2023-07-25T17:04:39.005" v="1606" actId="20577"/>
        <pc:sldMkLst>
          <pc:docMk/>
          <pc:sldMk cId="113054710" sldId="288"/>
        </pc:sldMkLst>
        <pc:spChg chg="mod">
          <ac:chgData name="idaseraphim@outlook.com" userId="c33e39814e64791f" providerId="LiveId" clId="{64B5B60F-10D8-484F-A5F1-7DE5B52823D8}" dt="2023-07-25T17:04:16.550" v="1598" actId="1076"/>
          <ac:spMkLst>
            <pc:docMk/>
            <pc:sldMk cId="113054710" sldId="288"/>
            <ac:spMk id="2" creationId="{A1A036AD-5C36-C329-99A7-97FDD8B90880}"/>
          </ac:spMkLst>
        </pc:spChg>
        <pc:spChg chg="mod">
          <ac:chgData name="idaseraphim@outlook.com" userId="c33e39814e64791f" providerId="LiveId" clId="{64B5B60F-10D8-484F-A5F1-7DE5B52823D8}" dt="2023-07-25T17:04:39.005" v="1606" actId="20577"/>
          <ac:spMkLst>
            <pc:docMk/>
            <pc:sldMk cId="113054710" sldId="288"/>
            <ac:spMk id="3" creationId="{E4E45A95-3E48-6399-2B26-0360F7460BDE}"/>
          </ac:spMkLst>
        </pc:spChg>
      </pc:sldChg>
      <pc:sldChg chg="modSp add mod">
        <pc:chgData name="idaseraphim@outlook.com" userId="c33e39814e64791f" providerId="LiveId" clId="{64B5B60F-10D8-484F-A5F1-7DE5B52823D8}" dt="2023-07-25T17:15:51.427" v="1765" actId="20577"/>
        <pc:sldMkLst>
          <pc:docMk/>
          <pc:sldMk cId="972845280" sldId="289"/>
        </pc:sldMkLst>
        <pc:spChg chg="mod">
          <ac:chgData name="idaseraphim@outlook.com" userId="c33e39814e64791f" providerId="LiveId" clId="{64B5B60F-10D8-484F-A5F1-7DE5B52823D8}" dt="2023-07-25T17:15:51.427" v="1765" actId="20577"/>
          <ac:spMkLst>
            <pc:docMk/>
            <pc:sldMk cId="972845280" sldId="289"/>
            <ac:spMk id="3" creationId="{E4E45A95-3E48-6399-2B26-0360F7460BDE}"/>
          </ac:spMkLst>
        </pc:spChg>
      </pc:sldChg>
      <pc:sldChg chg="modSp add mod">
        <pc:chgData name="idaseraphim@outlook.com" userId="c33e39814e64791f" providerId="LiveId" clId="{64B5B60F-10D8-484F-A5F1-7DE5B52823D8}" dt="2023-07-25T17:19:49.706" v="1813"/>
        <pc:sldMkLst>
          <pc:docMk/>
          <pc:sldMk cId="119053460" sldId="290"/>
        </pc:sldMkLst>
        <pc:spChg chg="mod">
          <ac:chgData name="idaseraphim@outlook.com" userId="c33e39814e64791f" providerId="LiveId" clId="{64B5B60F-10D8-484F-A5F1-7DE5B52823D8}" dt="2023-07-25T17:17:07.789" v="1771"/>
          <ac:spMkLst>
            <pc:docMk/>
            <pc:sldMk cId="119053460" sldId="290"/>
            <ac:spMk id="2" creationId="{A1A036AD-5C36-C329-99A7-97FDD8B90880}"/>
          </ac:spMkLst>
        </pc:spChg>
        <pc:spChg chg="mod">
          <ac:chgData name="idaseraphim@outlook.com" userId="c33e39814e64791f" providerId="LiveId" clId="{64B5B60F-10D8-484F-A5F1-7DE5B52823D8}" dt="2023-07-25T17:19:49.706" v="1813"/>
          <ac:spMkLst>
            <pc:docMk/>
            <pc:sldMk cId="119053460" sldId="290"/>
            <ac:spMk id="3" creationId="{E4E45A95-3E48-6399-2B26-0360F7460BDE}"/>
          </ac:spMkLst>
        </pc:spChg>
      </pc:sldChg>
      <pc:sldChg chg="modSp add mod">
        <pc:chgData name="idaseraphim@outlook.com" userId="c33e39814e64791f" providerId="LiveId" clId="{64B5B60F-10D8-484F-A5F1-7DE5B52823D8}" dt="2023-07-25T17:23:25.316" v="1848" actId="113"/>
        <pc:sldMkLst>
          <pc:docMk/>
          <pc:sldMk cId="792751768" sldId="291"/>
        </pc:sldMkLst>
        <pc:spChg chg="mod">
          <ac:chgData name="idaseraphim@outlook.com" userId="c33e39814e64791f" providerId="LiveId" clId="{64B5B60F-10D8-484F-A5F1-7DE5B52823D8}" dt="2023-07-25T17:20:53.675" v="1819"/>
          <ac:spMkLst>
            <pc:docMk/>
            <pc:sldMk cId="792751768" sldId="291"/>
            <ac:spMk id="2" creationId="{A1A036AD-5C36-C329-99A7-97FDD8B90880}"/>
          </ac:spMkLst>
        </pc:spChg>
        <pc:spChg chg="mod">
          <ac:chgData name="idaseraphim@outlook.com" userId="c33e39814e64791f" providerId="LiveId" clId="{64B5B60F-10D8-484F-A5F1-7DE5B52823D8}" dt="2023-07-25T17:23:25.316" v="1848" actId="113"/>
          <ac:spMkLst>
            <pc:docMk/>
            <pc:sldMk cId="792751768" sldId="291"/>
            <ac:spMk id="3" creationId="{E4E45A95-3E48-6399-2B26-0360F7460BDE}"/>
          </ac:spMkLst>
        </pc:spChg>
      </pc:sldChg>
      <pc:sldChg chg="modSp add mod">
        <pc:chgData name="idaseraphim@outlook.com" userId="c33e39814e64791f" providerId="LiveId" clId="{64B5B60F-10D8-484F-A5F1-7DE5B52823D8}" dt="2023-07-25T17:33:54.769" v="1949" actId="20577"/>
        <pc:sldMkLst>
          <pc:docMk/>
          <pc:sldMk cId="3877093383" sldId="292"/>
        </pc:sldMkLst>
        <pc:spChg chg="mod">
          <ac:chgData name="idaseraphim@outlook.com" userId="c33e39814e64791f" providerId="LiveId" clId="{64B5B60F-10D8-484F-A5F1-7DE5B52823D8}" dt="2023-07-25T17:23:44.816" v="1852"/>
          <ac:spMkLst>
            <pc:docMk/>
            <pc:sldMk cId="3877093383" sldId="292"/>
            <ac:spMk id="2" creationId="{A1A036AD-5C36-C329-99A7-97FDD8B90880}"/>
          </ac:spMkLst>
        </pc:spChg>
        <pc:spChg chg="mod">
          <ac:chgData name="idaseraphim@outlook.com" userId="c33e39814e64791f" providerId="LiveId" clId="{64B5B60F-10D8-484F-A5F1-7DE5B52823D8}" dt="2023-07-25T17:33:54.769" v="1949" actId="20577"/>
          <ac:spMkLst>
            <pc:docMk/>
            <pc:sldMk cId="3877093383" sldId="292"/>
            <ac:spMk id="3" creationId="{E4E45A95-3E48-6399-2B26-0360F7460BDE}"/>
          </ac:spMkLst>
        </pc:spChg>
      </pc:sldChg>
      <pc:sldChg chg="modSp add mod">
        <pc:chgData name="idaseraphim@outlook.com" userId="c33e39814e64791f" providerId="LiveId" clId="{64B5B60F-10D8-484F-A5F1-7DE5B52823D8}" dt="2023-07-25T17:34:03.913" v="1951"/>
        <pc:sldMkLst>
          <pc:docMk/>
          <pc:sldMk cId="4125087348" sldId="293"/>
        </pc:sldMkLst>
        <pc:spChg chg="mod">
          <ac:chgData name="idaseraphim@outlook.com" userId="c33e39814e64791f" providerId="LiveId" clId="{64B5B60F-10D8-484F-A5F1-7DE5B52823D8}" dt="2023-07-25T17:34:03.913" v="1951"/>
          <ac:spMkLst>
            <pc:docMk/>
            <pc:sldMk cId="4125087348" sldId="293"/>
            <ac:spMk id="3" creationId="{E4E45A95-3E48-6399-2B26-0360F7460BDE}"/>
          </ac:spMkLst>
        </pc:spChg>
      </pc:sldChg>
      <pc:sldChg chg="modSp add mod">
        <pc:chgData name="idaseraphim@outlook.com" userId="c33e39814e64791f" providerId="LiveId" clId="{64B5B60F-10D8-484F-A5F1-7DE5B52823D8}" dt="2023-07-25T17:37:28.813" v="1987" actId="113"/>
        <pc:sldMkLst>
          <pc:docMk/>
          <pc:sldMk cId="519821351" sldId="294"/>
        </pc:sldMkLst>
        <pc:spChg chg="mod">
          <ac:chgData name="idaseraphim@outlook.com" userId="c33e39814e64791f" providerId="LiveId" clId="{64B5B60F-10D8-484F-A5F1-7DE5B52823D8}" dt="2023-07-25T17:34:32.106" v="1958"/>
          <ac:spMkLst>
            <pc:docMk/>
            <pc:sldMk cId="519821351" sldId="294"/>
            <ac:spMk id="2" creationId="{A1A036AD-5C36-C329-99A7-97FDD8B90880}"/>
          </ac:spMkLst>
        </pc:spChg>
        <pc:spChg chg="mod">
          <ac:chgData name="idaseraphim@outlook.com" userId="c33e39814e64791f" providerId="LiveId" clId="{64B5B60F-10D8-484F-A5F1-7DE5B52823D8}" dt="2023-07-25T17:37:28.813" v="1987" actId="113"/>
          <ac:spMkLst>
            <pc:docMk/>
            <pc:sldMk cId="519821351" sldId="294"/>
            <ac:spMk id="3" creationId="{E4E45A95-3E48-6399-2B26-0360F7460BDE}"/>
          </ac:spMkLst>
        </pc:spChg>
      </pc:sldChg>
      <pc:sldChg chg="addSp modSp add mod">
        <pc:chgData name="idaseraphim@outlook.com" userId="c33e39814e64791f" providerId="LiveId" clId="{64B5B60F-10D8-484F-A5F1-7DE5B52823D8}" dt="2023-07-25T17:41:15.566" v="1996" actId="1076"/>
        <pc:sldMkLst>
          <pc:docMk/>
          <pc:sldMk cId="3011646790" sldId="295"/>
        </pc:sldMkLst>
        <pc:spChg chg="mod">
          <ac:chgData name="idaseraphim@outlook.com" userId="c33e39814e64791f" providerId="LiveId" clId="{64B5B60F-10D8-484F-A5F1-7DE5B52823D8}" dt="2023-07-25T17:39:32.146" v="1991"/>
          <ac:spMkLst>
            <pc:docMk/>
            <pc:sldMk cId="3011646790" sldId="295"/>
            <ac:spMk id="2" creationId="{A1A036AD-5C36-C329-99A7-97FDD8B90880}"/>
          </ac:spMkLst>
        </pc:spChg>
        <pc:spChg chg="mod">
          <ac:chgData name="idaseraphim@outlook.com" userId="c33e39814e64791f" providerId="LiveId" clId="{64B5B60F-10D8-484F-A5F1-7DE5B52823D8}" dt="2023-07-25T17:41:06.449" v="1993" actId="6549"/>
          <ac:spMkLst>
            <pc:docMk/>
            <pc:sldMk cId="3011646790" sldId="295"/>
            <ac:spMk id="3" creationId="{E4E45A95-3E48-6399-2B26-0360F7460BDE}"/>
          </ac:spMkLst>
        </pc:spChg>
        <pc:picChg chg="add mod">
          <ac:chgData name="idaseraphim@outlook.com" userId="c33e39814e64791f" providerId="LiveId" clId="{64B5B60F-10D8-484F-A5F1-7DE5B52823D8}" dt="2023-07-25T17:41:15.566" v="1996" actId="1076"/>
          <ac:picMkLst>
            <pc:docMk/>
            <pc:sldMk cId="3011646790" sldId="295"/>
            <ac:picMk id="5" creationId="{1D33C403-E16F-11E6-13DB-4A2F76EFD927}"/>
          </ac:picMkLst>
        </pc:picChg>
      </pc:sldChg>
      <pc:sldChg chg="addSp delSp modSp new mod">
        <pc:chgData name="idaseraphim@outlook.com" userId="c33e39814e64791f" providerId="LiveId" clId="{64B5B60F-10D8-484F-A5F1-7DE5B52823D8}" dt="2023-07-25T17:55:21.845" v="2044" actId="732"/>
        <pc:sldMkLst>
          <pc:docMk/>
          <pc:sldMk cId="2154644820" sldId="296"/>
        </pc:sldMkLst>
        <pc:spChg chg="mod">
          <ac:chgData name="idaseraphim@outlook.com" userId="c33e39814e64791f" providerId="LiveId" clId="{64B5B60F-10D8-484F-A5F1-7DE5B52823D8}" dt="2023-07-25T17:53:56.100" v="2030" actId="113"/>
          <ac:spMkLst>
            <pc:docMk/>
            <pc:sldMk cId="2154644820" sldId="296"/>
            <ac:spMk id="2" creationId="{0C13C98D-2255-969E-B795-868F77BAE66F}"/>
          </ac:spMkLst>
        </pc:spChg>
        <pc:spChg chg="del">
          <ac:chgData name="idaseraphim@outlook.com" userId="c33e39814e64791f" providerId="LiveId" clId="{64B5B60F-10D8-484F-A5F1-7DE5B52823D8}" dt="2023-07-25T17:53:29.057" v="2018" actId="478"/>
          <ac:spMkLst>
            <pc:docMk/>
            <pc:sldMk cId="2154644820" sldId="296"/>
            <ac:spMk id="3" creationId="{A453516E-80E2-24AA-A34F-8201F5F040C3}"/>
          </ac:spMkLst>
        </pc:spChg>
        <pc:picChg chg="add del mod">
          <ac:chgData name="idaseraphim@outlook.com" userId="c33e39814e64791f" providerId="LiveId" clId="{64B5B60F-10D8-484F-A5F1-7DE5B52823D8}" dt="2023-07-25T17:54:47.290" v="2036" actId="478"/>
          <ac:picMkLst>
            <pc:docMk/>
            <pc:sldMk cId="2154644820" sldId="296"/>
            <ac:picMk id="1026" creationId="{6A15CC1A-B1EC-C0CC-2BA0-023D4D3EBF60}"/>
          </ac:picMkLst>
        </pc:picChg>
        <pc:picChg chg="add mod">
          <ac:chgData name="idaseraphim@outlook.com" userId="c33e39814e64791f" providerId="LiveId" clId="{64B5B60F-10D8-484F-A5F1-7DE5B52823D8}" dt="2023-07-25T17:55:21.845" v="2044" actId="732"/>
          <ac:picMkLst>
            <pc:docMk/>
            <pc:sldMk cId="2154644820" sldId="296"/>
            <ac:picMk id="1028" creationId="{B18BD33B-C346-7C17-72D6-D3FC11F47424}"/>
          </ac:picMkLst>
        </pc:picChg>
      </pc:sldChg>
      <pc:sldChg chg="modSp add mod">
        <pc:chgData name="idaseraphim@outlook.com" userId="c33e39814e64791f" providerId="LiveId" clId="{64B5B60F-10D8-484F-A5F1-7DE5B52823D8}" dt="2023-07-26T14:36:57.648" v="2284" actId="27636"/>
        <pc:sldMkLst>
          <pc:docMk/>
          <pc:sldMk cId="435908199" sldId="297"/>
        </pc:sldMkLst>
        <pc:spChg chg="mod">
          <ac:chgData name="idaseraphim@outlook.com" userId="c33e39814e64791f" providerId="LiveId" clId="{64B5B60F-10D8-484F-A5F1-7DE5B52823D8}" dt="2023-07-26T14:36:57.648" v="2284" actId="27636"/>
          <ac:spMkLst>
            <pc:docMk/>
            <pc:sldMk cId="435908199" sldId="297"/>
            <ac:spMk id="2" creationId="{72B5AEF0-D1D4-A168-EDBC-2A339003C848}"/>
          </ac:spMkLst>
        </pc:spChg>
        <pc:spChg chg="mod">
          <ac:chgData name="idaseraphim@outlook.com" userId="c33e39814e64791f" providerId="LiveId" clId="{64B5B60F-10D8-484F-A5F1-7DE5B52823D8}" dt="2023-07-26T02:40:20.729" v="2067" actId="1076"/>
          <ac:spMkLst>
            <pc:docMk/>
            <pc:sldMk cId="435908199" sldId="297"/>
            <ac:spMk id="3" creationId="{9AD80795-A398-ECD6-E9AC-BDD9318856F9}"/>
          </ac:spMkLst>
        </pc:spChg>
      </pc:sldChg>
      <pc:sldChg chg="modSp add mod">
        <pc:chgData name="idaseraphim@outlook.com" userId="c33e39814e64791f" providerId="LiveId" clId="{64B5B60F-10D8-484F-A5F1-7DE5B52823D8}" dt="2023-07-26T02:41:40.165" v="2081" actId="20577"/>
        <pc:sldMkLst>
          <pc:docMk/>
          <pc:sldMk cId="2508201793" sldId="298"/>
        </pc:sldMkLst>
        <pc:spChg chg="mod">
          <ac:chgData name="idaseraphim@outlook.com" userId="c33e39814e64791f" providerId="LiveId" clId="{64B5B60F-10D8-484F-A5F1-7DE5B52823D8}" dt="2023-07-26T02:41:15.613" v="2076" actId="313"/>
          <ac:spMkLst>
            <pc:docMk/>
            <pc:sldMk cId="2508201793" sldId="298"/>
            <ac:spMk id="2" creationId="{8F4890AC-016C-DD29-C722-5610ABFA7783}"/>
          </ac:spMkLst>
        </pc:spChg>
        <pc:spChg chg="mod">
          <ac:chgData name="idaseraphim@outlook.com" userId="c33e39814e64791f" providerId="LiveId" clId="{64B5B60F-10D8-484F-A5F1-7DE5B52823D8}" dt="2023-07-26T02:41:40.165" v="2081" actId="20577"/>
          <ac:spMkLst>
            <pc:docMk/>
            <pc:sldMk cId="2508201793" sldId="298"/>
            <ac:spMk id="3" creationId="{B01EE066-A5EB-9951-7C6A-2A28E8F8A160}"/>
          </ac:spMkLst>
        </pc:spChg>
      </pc:sldChg>
      <pc:sldChg chg="modSp add mod">
        <pc:chgData name="idaseraphim@outlook.com" userId="c33e39814e64791f" providerId="LiveId" clId="{64B5B60F-10D8-484F-A5F1-7DE5B52823D8}" dt="2023-07-26T02:42:11.882" v="2091" actId="20577"/>
        <pc:sldMkLst>
          <pc:docMk/>
          <pc:sldMk cId="1510115510" sldId="299"/>
        </pc:sldMkLst>
        <pc:spChg chg="mod">
          <ac:chgData name="idaseraphim@outlook.com" userId="c33e39814e64791f" providerId="LiveId" clId="{64B5B60F-10D8-484F-A5F1-7DE5B52823D8}" dt="2023-07-26T02:41:57.571" v="2086" actId="14100"/>
          <ac:spMkLst>
            <pc:docMk/>
            <pc:sldMk cId="1510115510" sldId="299"/>
            <ac:spMk id="2" creationId="{1F02A198-9B92-7257-8D19-5CBA7292CE6D}"/>
          </ac:spMkLst>
        </pc:spChg>
        <pc:spChg chg="mod">
          <ac:chgData name="idaseraphim@outlook.com" userId="c33e39814e64791f" providerId="LiveId" clId="{64B5B60F-10D8-484F-A5F1-7DE5B52823D8}" dt="2023-07-26T02:42:11.882" v="2091" actId="20577"/>
          <ac:spMkLst>
            <pc:docMk/>
            <pc:sldMk cId="1510115510" sldId="299"/>
            <ac:spMk id="3" creationId="{9D900044-1F69-A5EB-57E1-899C97B47484}"/>
          </ac:spMkLst>
        </pc:spChg>
      </pc:sldChg>
      <pc:sldChg chg="modSp add mod">
        <pc:chgData name="idaseraphim@outlook.com" userId="c33e39814e64791f" providerId="LiveId" clId="{64B5B60F-10D8-484F-A5F1-7DE5B52823D8}" dt="2023-07-26T02:42:46.172" v="2105" actId="20577"/>
        <pc:sldMkLst>
          <pc:docMk/>
          <pc:sldMk cId="405316754" sldId="300"/>
        </pc:sldMkLst>
        <pc:spChg chg="mod">
          <ac:chgData name="idaseraphim@outlook.com" userId="c33e39814e64791f" providerId="LiveId" clId="{64B5B60F-10D8-484F-A5F1-7DE5B52823D8}" dt="2023-07-26T02:42:26.337" v="2095" actId="113"/>
          <ac:spMkLst>
            <pc:docMk/>
            <pc:sldMk cId="405316754" sldId="300"/>
            <ac:spMk id="2" creationId="{472F7534-8BD5-DA2F-D6FA-E90CC552AF01}"/>
          </ac:spMkLst>
        </pc:spChg>
        <pc:spChg chg="mod">
          <ac:chgData name="idaseraphim@outlook.com" userId="c33e39814e64791f" providerId="LiveId" clId="{64B5B60F-10D8-484F-A5F1-7DE5B52823D8}" dt="2023-07-26T02:42:46.172" v="2105" actId="20577"/>
          <ac:spMkLst>
            <pc:docMk/>
            <pc:sldMk cId="405316754" sldId="300"/>
            <ac:spMk id="3" creationId="{452A27F6-ED63-D4A0-AB4A-01D1CB26A3A9}"/>
          </ac:spMkLst>
        </pc:spChg>
      </pc:sldChg>
      <pc:sldChg chg="modSp add mod">
        <pc:chgData name="idaseraphim@outlook.com" userId="c33e39814e64791f" providerId="LiveId" clId="{64B5B60F-10D8-484F-A5F1-7DE5B52823D8}" dt="2023-07-26T02:43:21.857" v="2124" actId="20577"/>
        <pc:sldMkLst>
          <pc:docMk/>
          <pc:sldMk cId="3721003700" sldId="301"/>
        </pc:sldMkLst>
        <pc:spChg chg="mod">
          <ac:chgData name="idaseraphim@outlook.com" userId="c33e39814e64791f" providerId="LiveId" clId="{64B5B60F-10D8-484F-A5F1-7DE5B52823D8}" dt="2023-07-26T02:43:00.189" v="2109" actId="113"/>
          <ac:spMkLst>
            <pc:docMk/>
            <pc:sldMk cId="3721003700" sldId="301"/>
            <ac:spMk id="2" creationId="{A8CC8926-BB5C-9628-AFF1-215D0E0409AC}"/>
          </ac:spMkLst>
        </pc:spChg>
        <pc:spChg chg="mod">
          <ac:chgData name="idaseraphim@outlook.com" userId="c33e39814e64791f" providerId="LiveId" clId="{64B5B60F-10D8-484F-A5F1-7DE5B52823D8}" dt="2023-07-26T02:43:21.857" v="2124" actId="20577"/>
          <ac:spMkLst>
            <pc:docMk/>
            <pc:sldMk cId="3721003700" sldId="301"/>
            <ac:spMk id="3" creationId="{038B85B6-73AB-F3F0-1DF1-303CC58989DD}"/>
          </ac:spMkLst>
        </pc:spChg>
      </pc:sldChg>
      <pc:sldChg chg="modSp add mod">
        <pc:chgData name="idaseraphim@outlook.com" userId="c33e39814e64791f" providerId="LiveId" clId="{64B5B60F-10D8-484F-A5F1-7DE5B52823D8}" dt="2023-07-26T02:43:43.570" v="2133" actId="20577"/>
        <pc:sldMkLst>
          <pc:docMk/>
          <pc:sldMk cId="3477533189" sldId="302"/>
        </pc:sldMkLst>
        <pc:spChg chg="mod">
          <ac:chgData name="idaseraphim@outlook.com" userId="c33e39814e64791f" providerId="LiveId" clId="{64B5B60F-10D8-484F-A5F1-7DE5B52823D8}" dt="2023-07-26T02:43:31.837" v="2128" actId="113"/>
          <ac:spMkLst>
            <pc:docMk/>
            <pc:sldMk cId="3477533189" sldId="302"/>
            <ac:spMk id="2" creationId="{93864F7D-72D7-DA74-E37B-788B52F37E20}"/>
          </ac:spMkLst>
        </pc:spChg>
        <pc:spChg chg="mod">
          <ac:chgData name="idaseraphim@outlook.com" userId="c33e39814e64791f" providerId="LiveId" clId="{64B5B60F-10D8-484F-A5F1-7DE5B52823D8}" dt="2023-07-26T02:43:43.570" v="2133" actId="20577"/>
          <ac:spMkLst>
            <pc:docMk/>
            <pc:sldMk cId="3477533189" sldId="302"/>
            <ac:spMk id="3" creationId="{6107FC0C-5417-A920-4069-26FDD87558FD}"/>
          </ac:spMkLst>
        </pc:spChg>
      </pc:sldChg>
      <pc:sldChg chg="modSp add mod">
        <pc:chgData name="idaseraphim@outlook.com" userId="c33e39814e64791f" providerId="LiveId" clId="{64B5B60F-10D8-484F-A5F1-7DE5B52823D8}" dt="2023-07-26T02:44:11.964" v="2143" actId="20577"/>
        <pc:sldMkLst>
          <pc:docMk/>
          <pc:sldMk cId="831467900" sldId="303"/>
        </pc:sldMkLst>
        <pc:spChg chg="mod">
          <ac:chgData name="idaseraphim@outlook.com" userId="c33e39814e64791f" providerId="LiveId" clId="{64B5B60F-10D8-484F-A5F1-7DE5B52823D8}" dt="2023-07-26T02:43:57.033" v="2139" actId="113"/>
          <ac:spMkLst>
            <pc:docMk/>
            <pc:sldMk cId="831467900" sldId="303"/>
            <ac:spMk id="2" creationId="{DA1A1A93-C8B0-3044-08E4-59C2F0624B27}"/>
          </ac:spMkLst>
        </pc:spChg>
        <pc:spChg chg="mod">
          <ac:chgData name="idaseraphim@outlook.com" userId="c33e39814e64791f" providerId="LiveId" clId="{64B5B60F-10D8-484F-A5F1-7DE5B52823D8}" dt="2023-07-26T02:44:11.964" v="2143" actId="20577"/>
          <ac:spMkLst>
            <pc:docMk/>
            <pc:sldMk cId="831467900" sldId="303"/>
            <ac:spMk id="3" creationId="{006F4E22-D29E-4C0C-D95E-55BB4AAAB256}"/>
          </ac:spMkLst>
        </pc:spChg>
      </pc:sldChg>
      <pc:sldChg chg="modSp add mod">
        <pc:chgData name="idaseraphim@outlook.com" userId="c33e39814e64791f" providerId="LiveId" clId="{64B5B60F-10D8-484F-A5F1-7DE5B52823D8}" dt="2023-07-26T02:44:52.696" v="2153" actId="123"/>
        <pc:sldMkLst>
          <pc:docMk/>
          <pc:sldMk cId="234547588" sldId="304"/>
        </pc:sldMkLst>
        <pc:spChg chg="mod">
          <ac:chgData name="idaseraphim@outlook.com" userId="c33e39814e64791f" providerId="LiveId" clId="{64B5B60F-10D8-484F-A5F1-7DE5B52823D8}" dt="2023-07-26T02:44:28.859" v="2147" actId="113"/>
          <ac:spMkLst>
            <pc:docMk/>
            <pc:sldMk cId="234547588" sldId="304"/>
            <ac:spMk id="2" creationId="{1178AB27-A5C0-E00B-82B9-FFBBC208CA2D}"/>
          </ac:spMkLst>
        </pc:spChg>
        <pc:spChg chg="mod">
          <ac:chgData name="idaseraphim@outlook.com" userId="c33e39814e64791f" providerId="LiveId" clId="{64B5B60F-10D8-484F-A5F1-7DE5B52823D8}" dt="2023-07-26T02:44:39.246" v="2151" actId="123"/>
          <ac:spMkLst>
            <pc:docMk/>
            <pc:sldMk cId="234547588" sldId="304"/>
            <ac:spMk id="3" creationId="{B7A37626-F200-FBDC-006B-C8E6A1FB39D0}"/>
          </ac:spMkLst>
        </pc:spChg>
        <pc:spChg chg="mod">
          <ac:chgData name="idaseraphim@outlook.com" userId="c33e39814e64791f" providerId="LiveId" clId="{64B5B60F-10D8-484F-A5F1-7DE5B52823D8}" dt="2023-07-26T02:44:52.696" v="2153" actId="123"/>
          <ac:spMkLst>
            <pc:docMk/>
            <pc:sldMk cId="234547588" sldId="304"/>
            <ac:spMk id="6" creationId="{638F3155-13CE-D1CB-04C3-2EFB8187AA88}"/>
          </ac:spMkLst>
        </pc:spChg>
      </pc:sldChg>
      <pc:sldChg chg="addSp modSp add mod ord">
        <pc:chgData name="idaseraphim@outlook.com" userId="c33e39814e64791f" providerId="LiveId" clId="{64B5B60F-10D8-484F-A5F1-7DE5B52823D8}" dt="2023-07-26T03:11:08.217" v="2171"/>
        <pc:sldMkLst>
          <pc:docMk/>
          <pc:sldMk cId="534545868" sldId="305"/>
        </pc:sldMkLst>
        <pc:spChg chg="mod">
          <ac:chgData name="idaseraphim@outlook.com" userId="c33e39814e64791f" providerId="LiveId" clId="{64B5B60F-10D8-484F-A5F1-7DE5B52823D8}" dt="2023-07-26T03:09:21.575" v="2155" actId="6549"/>
          <ac:spMkLst>
            <pc:docMk/>
            <pc:sldMk cId="534545868" sldId="305"/>
            <ac:spMk id="3" creationId="{E4E45A95-3E48-6399-2B26-0360F7460BDE}"/>
          </ac:spMkLst>
        </pc:spChg>
        <pc:picChg chg="add mod">
          <ac:chgData name="idaseraphim@outlook.com" userId="c33e39814e64791f" providerId="LiveId" clId="{64B5B60F-10D8-484F-A5F1-7DE5B52823D8}" dt="2023-07-26T03:09:45.839" v="2161" actId="1076"/>
          <ac:picMkLst>
            <pc:docMk/>
            <pc:sldMk cId="534545868" sldId="305"/>
            <ac:picMk id="4" creationId="{8264EF00-4477-B70D-6E4A-572ADEA78FA3}"/>
          </ac:picMkLst>
        </pc:picChg>
      </pc:sldChg>
      <pc:sldChg chg="modSp add mod ord">
        <pc:chgData name="idaseraphim@outlook.com" userId="c33e39814e64791f" providerId="LiveId" clId="{64B5B60F-10D8-484F-A5F1-7DE5B52823D8}" dt="2023-07-26T03:11:21.049" v="2174"/>
        <pc:sldMkLst>
          <pc:docMk/>
          <pc:sldMk cId="3605167684" sldId="306"/>
        </pc:sldMkLst>
        <pc:spChg chg="mod">
          <ac:chgData name="idaseraphim@outlook.com" userId="c33e39814e64791f" providerId="LiveId" clId="{64B5B60F-10D8-484F-A5F1-7DE5B52823D8}" dt="2023-07-26T03:10:09.178" v="2167" actId="14100"/>
          <ac:spMkLst>
            <pc:docMk/>
            <pc:sldMk cId="3605167684" sldId="306"/>
            <ac:spMk id="2" creationId="{E375C4A5-4579-FDD1-8AF8-C1D31E7A6AC9}"/>
          </ac:spMkLst>
        </pc:spChg>
        <pc:picChg chg="mod">
          <ac:chgData name="idaseraphim@outlook.com" userId="c33e39814e64791f" providerId="LiveId" clId="{64B5B60F-10D8-484F-A5F1-7DE5B52823D8}" dt="2023-07-26T03:10:26.328" v="2169" actId="1440"/>
          <ac:picMkLst>
            <pc:docMk/>
            <pc:sldMk cId="3605167684" sldId="306"/>
            <ac:picMk id="5" creationId="{0A05F812-F65F-0087-A907-D06DC414128C}"/>
          </ac:picMkLst>
        </pc:picChg>
      </pc:sldChg>
      <pc:sldChg chg="modSp add mod">
        <pc:chgData name="idaseraphim@outlook.com" userId="c33e39814e64791f" providerId="LiveId" clId="{64B5B60F-10D8-484F-A5F1-7DE5B52823D8}" dt="2023-07-26T03:12:06.766" v="2179" actId="113"/>
        <pc:sldMkLst>
          <pc:docMk/>
          <pc:sldMk cId="521387966" sldId="307"/>
        </pc:sldMkLst>
        <pc:spChg chg="mod">
          <ac:chgData name="idaseraphim@outlook.com" userId="c33e39814e64791f" providerId="LiveId" clId="{64B5B60F-10D8-484F-A5F1-7DE5B52823D8}" dt="2023-07-26T03:12:06.766" v="2179" actId="113"/>
          <ac:spMkLst>
            <pc:docMk/>
            <pc:sldMk cId="521387966" sldId="307"/>
            <ac:spMk id="2" creationId="{FAEBEB38-71CC-FB76-829B-E9C866F6B031}"/>
          </ac:spMkLst>
        </pc:spChg>
      </pc:sldChg>
      <pc:sldChg chg="modSp add mod">
        <pc:chgData name="idaseraphim@outlook.com" userId="c33e39814e64791f" providerId="LiveId" clId="{64B5B60F-10D8-484F-A5F1-7DE5B52823D8}" dt="2023-07-26T03:12:33.115" v="2193" actId="313"/>
        <pc:sldMkLst>
          <pc:docMk/>
          <pc:sldMk cId="3554900996" sldId="308"/>
        </pc:sldMkLst>
        <pc:spChg chg="mod">
          <ac:chgData name="idaseraphim@outlook.com" userId="c33e39814e64791f" providerId="LiveId" clId="{64B5B60F-10D8-484F-A5F1-7DE5B52823D8}" dt="2023-07-26T03:12:33.115" v="2193" actId="313"/>
          <ac:spMkLst>
            <pc:docMk/>
            <pc:sldMk cId="3554900996" sldId="308"/>
            <ac:spMk id="2" creationId="{F4428B8A-CF50-E52B-923D-EF48D5907C47}"/>
          </ac:spMkLst>
        </pc:spChg>
        <pc:spChg chg="mod">
          <ac:chgData name="idaseraphim@outlook.com" userId="c33e39814e64791f" providerId="LiveId" clId="{64B5B60F-10D8-484F-A5F1-7DE5B52823D8}" dt="2023-07-26T03:12:29.608" v="2192" actId="20577"/>
          <ac:spMkLst>
            <pc:docMk/>
            <pc:sldMk cId="3554900996" sldId="308"/>
            <ac:spMk id="3" creationId="{B8388880-E473-534B-B2A3-4A225DA20EE3}"/>
          </ac:spMkLst>
        </pc:spChg>
      </pc:sldChg>
      <pc:sldChg chg="modSp add mod">
        <pc:chgData name="idaseraphim@outlook.com" userId="c33e39814e64791f" providerId="LiveId" clId="{64B5B60F-10D8-484F-A5F1-7DE5B52823D8}" dt="2023-07-26T03:12:50.237" v="2200" actId="404"/>
        <pc:sldMkLst>
          <pc:docMk/>
          <pc:sldMk cId="3791092062" sldId="309"/>
        </pc:sldMkLst>
        <pc:spChg chg="mod">
          <ac:chgData name="idaseraphim@outlook.com" userId="c33e39814e64791f" providerId="LiveId" clId="{64B5B60F-10D8-484F-A5F1-7DE5B52823D8}" dt="2023-07-26T03:12:43.424" v="2197" actId="113"/>
          <ac:spMkLst>
            <pc:docMk/>
            <pc:sldMk cId="3791092062" sldId="309"/>
            <ac:spMk id="2" creationId="{B9B207E8-3DF3-AF8A-7403-7C69A42FA5B6}"/>
          </ac:spMkLst>
        </pc:spChg>
        <pc:spChg chg="mod">
          <ac:chgData name="idaseraphim@outlook.com" userId="c33e39814e64791f" providerId="LiveId" clId="{64B5B60F-10D8-484F-A5F1-7DE5B52823D8}" dt="2023-07-26T03:12:50.237" v="2200" actId="404"/>
          <ac:spMkLst>
            <pc:docMk/>
            <pc:sldMk cId="3791092062" sldId="309"/>
            <ac:spMk id="3" creationId="{3DFFBAFA-FFCD-2AAD-AF2B-61FB11618197}"/>
          </ac:spMkLst>
        </pc:spChg>
      </pc:sldChg>
      <pc:sldChg chg="modSp add mod">
        <pc:chgData name="idaseraphim@outlook.com" userId="c33e39814e64791f" providerId="LiveId" clId="{64B5B60F-10D8-484F-A5F1-7DE5B52823D8}" dt="2023-07-26T03:13:33.222" v="2223" actId="123"/>
        <pc:sldMkLst>
          <pc:docMk/>
          <pc:sldMk cId="3791797123" sldId="310"/>
        </pc:sldMkLst>
        <pc:spChg chg="mod">
          <ac:chgData name="idaseraphim@outlook.com" userId="c33e39814e64791f" providerId="LiveId" clId="{64B5B60F-10D8-484F-A5F1-7DE5B52823D8}" dt="2023-07-26T03:13:23.080" v="2220" actId="14100"/>
          <ac:spMkLst>
            <pc:docMk/>
            <pc:sldMk cId="3791797123" sldId="310"/>
            <ac:spMk id="2" creationId="{D0258E59-24C2-EFFF-C73C-19E5288DC438}"/>
          </ac:spMkLst>
        </pc:spChg>
        <pc:spChg chg="mod">
          <ac:chgData name="idaseraphim@outlook.com" userId="c33e39814e64791f" providerId="LiveId" clId="{64B5B60F-10D8-484F-A5F1-7DE5B52823D8}" dt="2023-07-26T03:13:33.222" v="2223" actId="123"/>
          <ac:spMkLst>
            <pc:docMk/>
            <pc:sldMk cId="3791797123" sldId="310"/>
            <ac:spMk id="3" creationId="{5702E10A-2B38-AB72-B601-1283729FAD86}"/>
          </ac:spMkLst>
        </pc:spChg>
      </pc:sldChg>
      <pc:sldChg chg="modSp add mod">
        <pc:chgData name="idaseraphim@outlook.com" userId="c33e39814e64791f" providerId="LiveId" clId="{64B5B60F-10D8-484F-A5F1-7DE5B52823D8}" dt="2023-07-26T03:14:10.836" v="2238" actId="1076"/>
        <pc:sldMkLst>
          <pc:docMk/>
          <pc:sldMk cId="776569062" sldId="311"/>
        </pc:sldMkLst>
        <pc:spChg chg="mod">
          <ac:chgData name="idaseraphim@outlook.com" userId="c33e39814e64791f" providerId="LiveId" clId="{64B5B60F-10D8-484F-A5F1-7DE5B52823D8}" dt="2023-07-26T03:13:48.626" v="2228" actId="14100"/>
          <ac:spMkLst>
            <pc:docMk/>
            <pc:sldMk cId="776569062" sldId="311"/>
            <ac:spMk id="2" creationId="{D0258E59-24C2-EFFF-C73C-19E5288DC438}"/>
          </ac:spMkLst>
        </pc:spChg>
        <pc:spChg chg="mod">
          <ac:chgData name="idaseraphim@outlook.com" userId="c33e39814e64791f" providerId="LiveId" clId="{64B5B60F-10D8-484F-A5F1-7DE5B52823D8}" dt="2023-07-26T03:14:10.836" v="2238" actId="1076"/>
          <ac:spMkLst>
            <pc:docMk/>
            <pc:sldMk cId="776569062" sldId="311"/>
            <ac:spMk id="3" creationId="{5702E10A-2B38-AB72-B601-1283729FAD86}"/>
          </ac:spMkLst>
        </pc:spChg>
      </pc:sldChg>
      <pc:sldChg chg="modSp add mod">
        <pc:chgData name="idaseraphim@outlook.com" userId="c33e39814e64791f" providerId="LiveId" clId="{64B5B60F-10D8-484F-A5F1-7DE5B52823D8}" dt="2023-07-26T03:14:42.748" v="2248" actId="1076"/>
        <pc:sldMkLst>
          <pc:docMk/>
          <pc:sldMk cId="2649521911" sldId="312"/>
        </pc:sldMkLst>
        <pc:spChg chg="mod">
          <ac:chgData name="idaseraphim@outlook.com" userId="c33e39814e64791f" providerId="LiveId" clId="{64B5B60F-10D8-484F-A5F1-7DE5B52823D8}" dt="2023-07-26T03:14:26.138" v="2243" actId="14100"/>
          <ac:spMkLst>
            <pc:docMk/>
            <pc:sldMk cId="2649521911" sldId="312"/>
            <ac:spMk id="2" creationId="{B013BB51-4BD0-C0FE-C2DA-D09343EC2780}"/>
          </ac:spMkLst>
        </pc:spChg>
        <pc:spChg chg="mod">
          <ac:chgData name="idaseraphim@outlook.com" userId="c33e39814e64791f" providerId="LiveId" clId="{64B5B60F-10D8-484F-A5F1-7DE5B52823D8}" dt="2023-07-26T03:14:41.054" v="2247" actId="1076"/>
          <ac:spMkLst>
            <pc:docMk/>
            <pc:sldMk cId="2649521911" sldId="312"/>
            <ac:spMk id="3" creationId="{2B7BD664-8729-DD20-4F3E-E06455E94225}"/>
          </ac:spMkLst>
        </pc:spChg>
        <pc:picChg chg="mod">
          <ac:chgData name="idaseraphim@outlook.com" userId="c33e39814e64791f" providerId="LiveId" clId="{64B5B60F-10D8-484F-A5F1-7DE5B52823D8}" dt="2023-07-26T03:14:42.748" v="2248" actId="1076"/>
          <ac:picMkLst>
            <pc:docMk/>
            <pc:sldMk cId="2649521911" sldId="312"/>
            <ac:picMk id="1026" creationId="{5D920251-E456-1FA8-59EB-27B357157AFC}"/>
          </ac:picMkLst>
        </pc:picChg>
      </pc:sldChg>
      <pc:sldChg chg="delSp modSp add mod">
        <pc:chgData name="idaseraphim@outlook.com" userId="c33e39814e64791f" providerId="LiveId" clId="{64B5B60F-10D8-484F-A5F1-7DE5B52823D8}" dt="2023-07-26T03:15:21.050" v="2257" actId="1076"/>
        <pc:sldMkLst>
          <pc:docMk/>
          <pc:sldMk cId="241903024" sldId="313"/>
        </pc:sldMkLst>
        <pc:spChg chg="del">
          <ac:chgData name="idaseraphim@outlook.com" userId="c33e39814e64791f" providerId="LiveId" clId="{64B5B60F-10D8-484F-A5F1-7DE5B52823D8}" dt="2023-07-26T03:15:01.413" v="2249" actId="478"/>
          <ac:spMkLst>
            <pc:docMk/>
            <pc:sldMk cId="241903024" sldId="313"/>
            <ac:spMk id="2" creationId="{3970A643-0C66-70F7-9E0D-A8E9CFE4AEC7}"/>
          </ac:spMkLst>
        </pc:spChg>
        <pc:spChg chg="mod">
          <ac:chgData name="idaseraphim@outlook.com" userId="c33e39814e64791f" providerId="LiveId" clId="{64B5B60F-10D8-484F-A5F1-7DE5B52823D8}" dt="2023-07-26T03:15:18.700" v="2256" actId="113"/>
          <ac:spMkLst>
            <pc:docMk/>
            <pc:sldMk cId="241903024" sldId="313"/>
            <ac:spMk id="3" creationId="{3BFA5D6F-1804-B396-2478-F585B2BEA4E7}"/>
          </ac:spMkLst>
        </pc:spChg>
        <pc:picChg chg="mod">
          <ac:chgData name="idaseraphim@outlook.com" userId="c33e39814e64791f" providerId="LiveId" clId="{64B5B60F-10D8-484F-A5F1-7DE5B52823D8}" dt="2023-07-26T03:15:21.050" v="2257" actId="1076"/>
          <ac:picMkLst>
            <pc:docMk/>
            <pc:sldMk cId="241903024" sldId="313"/>
            <ac:picMk id="2050" creationId="{C3769458-389E-0AEB-D6F5-B15DF7923766}"/>
          </ac:picMkLst>
        </pc:picChg>
      </pc:sldChg>
      <pc:sldChg chg="addSp modSp add mod">
        <pc:chgData name="idaseraphim@outlook.com" userId="c33e39814e64791f" providerId="LiveId" clId="{64B5B60F-10D8-484F-A5F1-7DE5B52823D8}" dt="2023-07-26T03:16:27.208" v="2279" actId="1076"/>
        <pc:sldMkLst>
          <pc:docMk/>
          <pc:sldMk cId="2958455138" sldId="314"/>
        </pc:sldMkLst>
        <pc:spChg chg="mod">
          <ac:chgData name="idaseraphim@outlook.com" userId="c33e39814e64791f" providerId="LiveId" clId="{64B5B60F-10D8-484F-A5F1-7DE5B52823D8}" dt="2023-07-26T03:15:34.394" v="2262" actId="14100"/>
          <ac:spMkLst>
            <pc:docMk/>
            <pc:sldMk cId="2958455138" sldId="314"/>
            <ac:spMk id="2" creationId="{4756B82E-E2D5-6798-A6E7-352F75432E15}"/>
          </ac:spMkLst>
        </pc:spChg>
        <pc:spChg chg="mod">
          <ac:chgData name="idaseraphim@outlook.com" userId="c33e39814e64791f" providerId="LiveId" clId="{64B5B60F-10D8-484F-A5F1-7DE5B52823D8}" dt="2023-07-26T03:16:15.393" v="2274" actId="1076"/>
          <ac:spMkLst>
            <pc:docMk/>
            <pc:sldMk cId="2958455138" sldId="314"/>
            <ac:spMk id="3" creationId="{8A3B8CCB-02B3-25A2-D7E4-501295776163}"/>
          </ac:spMkLst>
        </pc:spChg>
        <pc:picChg chg="add mod">
          <ac:chgData name="idaseraphim@outlook.com" userId="c33e39814e64791f" providerId="LiveId" clId="{64B5B60F-10D8-484F-A5F1-7DE5B52823D8}" dt="2023-07-26T03:16:27.208" v="2279" actId="1076"/>
          <ac:picMkLst>
            <pc:docMk/>
            <pc:sldMk cId="2958455138" sldId="314"/>
            <ac:picMk id="4" creationId="{717564C0-B157-CF1E-518F-6477302B37A1}"/>
          </ac:picMkLst>
        </pc:picChg>
      </pc:sldChg>
      <pc:sldChg chg="delSp add del mod">
        <pc:chgData name="idaseraphim@outlook.com" userId="c33e39814e64791f" providerId="LiveId" clId="{64B5B60F-10D8-484F-A5F1-7DE5B52823D8}" dt="2023-07-26T03:16:33.263" v="2280" actId="47"/>
        <pc:sldMkLst>
          <pc:docMk/>
          <pc:sldMk cId="4165940894" sldId="315"/>
        </pc:sldMkLst>
        <pc:picChg chg="del">
          <ac:chgData name="idaseraphim@outlook.com" userId="c33e39814e64791f" providerId="LiveId" clId="{64B5B60F-10D8-484F-A5F1-7DE5B52823D8}" dt="2023-07-26T03:16:04.497" v="2271" actId="21"/>
          <ac:picMkLst>
            <pc:docMk/>
            <pc:sldMk cId="4165940894" sldId="315"/>
            <ac:picMk id="4" creationId="{4BB2A3A5-0B29-07F3-5846-BD89BD14D4C2}"/>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F1A75-03F5-BED1-5E4F-5B3958FEE0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1CFE4BE-C14B-F55E-F987-A92220CD7D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EBE170C-22BA-41D8-999A-CBAFEA29F3BC}"/>
              </a:ext>
            </a:extLst>
          </p:cNvPr>
          <p:cNvSpPr>
            <a:spLocks noGrp="1"/>
          </p:cNvSpPr>
          <p:nvPr>
            <p:ph type="dt" sz="half" idx="10"/>
          </p:nvPr>
        </p:nvSpPr>
        <p:spPr/>
        <p:txBody>
          <a:bodyPr/>
          <a:lstStyle/>
          <a:p>
            <a:fld id="{FE307ED8-2206-4038-AC04-424AA68202FF}" type="datetimeFigureOut">
              <a:rPr lang="en-IN" smtClean="0"/>
              <a:t>02-08-2023</a:t>
            </a:fld>
            <a:endParaRPr lang="en-IN"/>
          </a:p>
        </p:txBody>
      </p:sp>
      <p:sp>
        <p:nvSpPr>
          <p:cNvPr id="5" name="Footer Placeholder 4">
            <a:extLst>
              <a:ext uri="{FF2B5EF4-FFF2-40B4-BE49-F238E27FC236}">
                <a16:creationId xmlns:a16="http://schemas.microsoft.com/office/drawing/2014/main" id="{5A02CA1C-DD77-747F-A5B9-767B86DBEC9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F06705B-BF90-B148-1F12-10D7DB89B534}"/>
              </a:ext>
            </a:extLst>
          </p:cNvPr>
          <p:cNvSpPr>
            <a:spLocks noGrp="1"/>
          </p:cNvSpPr>
          <p:nvPr>
            <p:ph type="sldNum" sz="quarter" idx="12"/>
          </p:nvPr>
        </p:nvSpPr>
        <p:spPr/>
        <p:txBody>
          <a:bodyPr/>
          <a:lstStyle/>
          <a:p>
            <a:fld id="{FE3E9A25-F6FA-4F85-8789-19A27CF2176A}" type="slidenum">
              <a:rPr lang="en-IN" smtClean="0"/>
              <a:t>‹#›</a:t>
            </a:fld>
            <a:endParaRPr lang="en-IN"/>
          </a:p>
        </p:txBody>
      </p:sp>
    </p:spTree>
    <p:extLst>
      <p:ext uri="{BB962C8B-B14F-4D97-AF65-F5344CB8AC3E}">
        <p14:creationId xmlns:p14="http://schemas.microsoft.com/office/powerpoint/2010/main" val="4284708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284A0-15D6-D375-A25E-562DA7EC46F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A188D4F-7D2C-6ED2-D7BD-D4EE79380B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F82F4D8-1017-C05C-8795-CFC0B13FEA9E}"/>
              </a:ext>
            </a:extLst>
          </p:cNvPr>
          <p:cNvSpPr>
            <a:spLocks noGrp="1"/>
          </p:cNvSpPr>
          <p:nvPr>
            <p:ph type="dt" sz="half" idx="10"/>
          </p:nvPr>
        </p:nvSpPr>
        <p:spPr/>
        <p:txBody>
          <a:bodyPr/>
          <a:lstStyle/>
          <a:p>
            <a:fld id="{FE307ED8-2206-4038-AC04-424AA68202FF}" type="datetimeFigureOut">
              <a:rPr lang="en-IN" smtClean="0"/>
              <a:t>02-08-2023</a:t>
            </a:fld>
            <a:endParaRPr lang="en-IN"/>
          </a:p>
        </p:txBody>
      </p:sp>
      <p:sp>
        <p:nvSpPr>
          <p:cNvPr id="5" name="Footer Placeholder 4">
            <a:extLst>
              <a:ext uri="{FF2B5EF4-FFF2-40B4-BE49-F238E27FC236}">
                <a16:creationId xmlns:a16="http://schemas.microsoft.com/office/drawing/2014/main" id="{222CF699-DBAC-BD7D-B06D-2C3D6386941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2B9EA43-5D6C-81AF-7F7B-1C08DFC8E3C9}"/>
              </a:ext>
            </a:extLst>
          </p:cNvPr>
          <p:cNvSpPr>
            <a:spLocks noGrp="1"/>
          </p:cNvSpPr>
          <p:nvPr>
            <p:ph type="sldNum" sz="quarter" idx="12"/>
          </p:nvPr>
        </p:nvSpPr>
        <p:spPr/>
        <p:txBody>
          <a:bodyPr/>
          <a:lstStyle/>
          <a:p>
            <a:fld id="{FE3E9A25-F6FA-4F85-8789-19A27CF2176A}" type="slidenum">
              <a:rPr lang="en-IN" smtClean="0"/>
              <a:t>‹#›</a:t>
            </a:fld>
            <a:endParaRPr lang="en-IN"/>
          </a:p>
        </p:txBody>
      </p:sp>
    </p:spTree>
    <p:extLst>
      <p:ext uri="{BB962C8B-B14F-4D97-AF65-F5344CB8AC3E}">
        <p14:creationId xmlns:p14="http://schemas.microsoft.com/office/powerpoint/2010/main" val="3900945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441E2D-8E48-EB8D-C0A8-94CBC0BC17A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B5BC73C-6104-F533-E0EF-12D7CDB80C0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AAD7143-282D-AEC0-D5EE-6BCEEAF2F7E7}"/>
              </a:ext>
            </a:extLst>
          </p:cNvPr>
          <p:cNvSpPr>
            <a:spLocks noGrp="1"/>
          </p:cNvSpPr>
          <p:nvPr>
            <p:ph type="dt" sz="half" idx="10"/>
          </p:nvPr>
        </p:nvSpPr>
        <p:spPr/>
        <p:txBody>
          <a:bodyPr/>
          <a:lstStyle/>
          <a:p>
            <a:fld id="{FE307ED8-2206-4038-AC04-424AA68202FF}" type="datetimeFigureOut">
              <a:rPr lang="en-IN" smtClean="0"/>
              <a:t>02-08-2023</a:t>
            </a:fld>
            <a:endParaRPr lang="en-IN"/>
          </a:p>
        </p:txBody>
      </p:sp>
      <p:sp>
        <p:nvSpPr>
          <p:cNvPr id="5" name="Footer Placeholder 4">
            <a:extLst>
              <a:ext uri="{FF2B5EF4-FFF2-40B4-BE49-F238E27FC236}">
                <a16:creationId xmlns:a16="http://schemas.microsoft.com/office/drawing/2014/main" id="{1DBE0937-0E86-534B-3FA1-0448DED045D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22E2EA-A774-7C82-44AC-00AD2AE17308}"/>
              </a:ext>
            </a:extLst>
          </p:cNvPr>
          <p:cNvSpPr>
            <a:spLocks noGrp="1"/>
          </p:cNvSpPr>
          <p:nvPr>
            <p:ph type="sldNum" sz="quarter" idx="12"/>
          </p:nvPr>
        </p:nvSpPr>
        <p:spPr/>
        <p:txBody>
          <a:bodyPr/>
          <a:lstStyle/>
          <a:p>
            <a:fld id="{FE3E9A25-F6FA-4F85-8789-19A27CF2176A}" type="slidenum">
              <a:rPr lang="en-IN" smtClean="0"/>
              <a:t>‹#›</a:t>
            </a:fld>
            <a:endParaRPr lang="en-IN"/>
          </a:p>
        </p:txBody>
      </p:sp>
    </p:spTree>
    <p:extLst>
      <p:ext uri="{BB962C8B-B14F-4D97-AF65-F5344CB8AC3E}">
        <p14:creationId xmlns:p14="http://schemas.microsoft.com/office/powerpoint/2010/main" val="632158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34A59-D429-1A64-4E38-BF25A3269F2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BAE4757-EE03-1256-8BAF-00559C614A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8CA64A-AE30-03CC-6901-0C01F7F15E69}"/>
              </a:ext>
            </a:extLst>
          </p:cNvPr>
          <p:cNvSpPr>
            <a:spLocks noGrp="1"/>
          </p:cNvSpPr>
          <p:nvPr>
            <p:ph type="dt" sz="half" idx="10"/>
          </p:nvPr>
        </p:nvSpPr>
        <p:spPr/>
        <p:txBody>
          <a:bodyPr/>
          <a:lstStyle/>
          <a:p>
            <a:fld id="{FE307ED8-2206-4038-AC04-424AA68202FF}" type="datetimeFigureOut">
              <a:rPr lang="en-IN" smtClean="0"/>
              <a:t>02-08-2023</a:t>
            </a:fld>
            <a:endParaRPr lang="en-IN"/>
          </a:p>
        </p:txBody>
      </p:sp>
      <p:sp>
        <p:nvSpPr>
          <p:cNvPr id="5" name="Footer Placeholder 4">
            <a:extLst>
              <a:ext uri="{FF2B5EF4-FFF2-40B4-BE49-F238E27FC236}">
                <a16:creationId xmlns:a16="http://schemas.microsoft.com/office/drawing/2014/main" id="{765BD7BC-68B8-45F3-5DEE-B2897ACD7EF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8640777-8635-B517-A24C-09A501B274AA}"/>
              </a:ext>
            </a:extLst>
          </p:cNvPr>
          <p:cNvSpPr>
            <a:spLocks noGrp="1"/>
          </p:cNvSpPr>
          <p:nvPr>
            <p:ph type="sldNum" sz="quarter" idx="12"/>
          </p:nvPr>
        </p:nvSpPr>
        <p:spPr/>
        <p:txBody>
          <a:bodyPr/>
          <a:lstStyle/>
          <a:p>
            <a:fld id="{FE3E9A25-F6FA-4F85-8789-19A27CF2176A}" type="slidenum">
              <a:rPr lang="en-IN" smtClean="0"/>
              <a:t>‹#›</a:t>
            </a:fld>
            <a:endParaRPr lang="en-IN"/>
          </a:p>
        </p:txBody>
      </p:sp>
    </p:spTree>
    <p:extLst>
      <p:ext uri="{BB962C8B-B14F-4D97-AF65-F5344CB8AC3E}">
        <p14:creationId xmlns:p14="http://schemas.microsoft.com/office/powerpoint/2010/main" val="876426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5E4E7-2E0D-C49A-0173-9CFB3D36BF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B0CF586-2592-C5E4-B3AE-7296C63401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8D119B-EAAA-439F-2A63-5F181A67DA93}"/>
              </a:ext>
            </a:extLst>
          </p:cNvPr>
          <p:cNvSpPr>
            <a:spLocks noGrp="1"/>
          </p:cNvSpPr>
          <p:nvPr>
            <p:ph type="dt" sz="half" idx="10"/>
          </p:nvPr>
        </p:nvSpPr>
        <p:spPr/>
        <p:txBody>
          <a:bodyPr/>
          <a:lstStyle/>
          <a:p>
            <a:fld id="{FE307ED8-2206-4038-AC04-424AA68202FF}" type="datetimeFigureOut">
              <a:rPr lang="en-IN" smtClean="0"/>
              <a:t>02-08-2023</a:t>
            </a:fld>
            <a:endParaRPr lang="en-IN"/>
          </a:p>
        </p:txBody>
      </p:sp>
      <p:sp>
        <p:nvSpPr>
          <p:cNvPr id="5" name="Footer Placeholder 4">
            <a:extLst>
              <a:ext uri="{FF2B5EF4-FFF2-40B4-BE49-F238E27FC236}">
                <a16:creationId xmlns:a16="http://schemas.microsoft.com/office/drawing/2014/main" id="{7B9F376A-35BA-0729-293A-D39585FBCCE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49D3D61-EAF0-FD8F-B803-34AA4EDFCF54}"/>
              </a:ext>
            </a:extLst>
          </p:cNvPr>
          <p:cNvSpPr>
            <a:spLocks noGrp="1"/>
          </p:cNvSpPr>
          <p:nvPr>
            <p:ph type="sldNum" sz="quarter" idx="12"/>
          </p:nvPr>
        </p:nvSpPr>
        <p:spPr/>
        <p:txBody>
          <a:bodyPr/>
          <a:lstStyle/>
          <a:p>
            <a:fld id="{FE3E9A25-F6FA-4F85-8789-19A27CF2176A}" type="slidenum">
              <a:rPr lang="en-IN" smtClean="0"/>
              <a:t>‹#›</a:t>
            </a:fld>
            <a:endParaRPr lang="en-IN"/>
          </a:p>
        </p:txBody>
      </p:sp>
    </p:spTree>
    <p:extLst>
      <p:ext uri="{BB962C8B-B14F-4D97-AF65-F5344CB8AC3E}">
        <p14:creationId xmlns:p14="http://schemas.microsoft.com/office/powerpoint/2010/main" val="76600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7231E-98E2-0FB6-50C0-9BAEA639F85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2CF8CE7-F75B-079C-0860-0611E6DBB6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CF3F7B0-D063-D4CE-3C7E-B0346FC0B4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D4F7495-8357-C323-526A-4C6AD73320D9}"/>
              </a:ext>
            </a:extLst>
          </p:cNvPr>
          <p:cNvSpPr>
            <a:spLocks noGrp="1"/>
          </p:cNvSpPr>
          <p:nvPr>
            <p:ph type="dt" sz="half" idx="10"/>
          </p:nvPr>
        </p:nvSpPr>
        <p:spPr/>
        <p:txBody>
          <a:bodyPr/>
          <a:lstStyle/>
          <a:p>
            <a:fld id="{FE307ED8-2206-4038-AC04-424AA68202FF}" type="datetimeFigureOut">
              <a:rPr lang="en-IN" smtClean="0"/>
              <a:t>02-08-2023</a:t>
            </a:fld>
            <a:endParaRPr lang="en-IN"/>
          </a:p>
        </p:txBody>
      </p:sp>
      <p:sp>
        <p:nvSpPr>
          <p:cNvPr id="6" name="Footer Placeholder 5">
            <a:extLst>
              <a:ext uri="{FF2B5EF4-FFF2-40B4-BE49-F238E27FC236}">
                <a16:creationId xmlns:a16="http://schemas.microsoft.com/office/drawing/2014/main" id="{5F703D5D-C559-28B4-9C73-777AFC2E011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EED33E3-782E-4B0F-9CDF-DB04F6D48333}"/>
              </a:ext>
            </a:extLst>
          </p:cNvPr>
          <p:cNvSpPr>
            <a:spLocks noGrp="1"/>
          </p:cNvSpPr>
          <p:nvPr>
            <p:ph type="sldNum" sz="quarter" idx="12"/>
          </p:nvPr>
        </p:nvSpPr>
        <p:spPr/>
        <p:txBody>
          <a:bodyPr/>
          <a:lstStyle/>
          <a:p>
            <a:fld id="{FE3E9A25-F6FA-4F85-8789-19A27CF2176A}" type="slidenum">
              <a:rPr lang="en-IN" smtClean="0"/>
              <a:t>‹#›</a:t>
            </a:fld>
            <a:endParaRPr lang="en-IN"/>
          </a:p>
        </p:txBody>
      </p:sp>
    </p:spTree>
    <p:extLst>
      <p:ext uri="{BB962C8B-B14F-4D97-AF65-F5344CB8AC3E}">
        <p14:creationId xmlns:p14="http://schemas.microsoft.com/office/powerpoint/2010/main" val="2972218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1FF3D-D4AF-0816-AEDA-EEE768B9F6F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3D9FB8E-8B7F-BD6C-513D-3C4BD7EB98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8ADDBC9-5E6E-2764-499C-B546293C672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76592BC-89CC-6812-069C-FCC069F7CC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A75B5A-8D43-5B55-AED3-3E3A873C23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A484A22-9F0F-6819-DD97-D4F68EC3E566}"/>
              </a:ext>
            </a:extLst>
          </p:cNvPr>
          <p:cNvSpPr>
            <a:spLocks noGrp="1"/>
          </p:cNvSpPr>
          <p:nvPr>
            <p:ph type="dt" sz="half" idx="10"/>
          </p:nvPr>
        </p:nvSpPr>
        <p:spPr/>
        <p:txBody>
          <a:bodyPr/>
          <a:lstStyle/>
          <a:p>
            <a:fld id="{FE307ED8-2206-4038-AC04-424AA68202FF}" type="datetimeFigureOut">
              <a:rPr lang="en-IN" smtClean="0"/>
              <a:t>02-08-2023</a:t>
            </a:fld>
            <a:endParaRPr lang="en-IN"/>
          </a:p>
        </p:txBody>
      </p:sp>
      <p:sp>
        <p:nvSpPr>
          <p:cNvPr id="8" name="Footer Placeholder 7">
            <a:extLst>
              <a:ext uri="{FF2B5EF4-FFF2-40B4-BE49-F238E27FC236}">
                <a16:creationId xmlns:a16="http://schemas.microsoft.com/office/drawing/2014/main" id="{FB0F3C8F-45DD-E26A-7F45-79C365D11A6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9BC143E-E91D-9F91-13BB-4C35C6E1CF09}"/>
              </a:ext>
            </a:extLst>
          </p:cNvPr>
          <p:cNvSpPr>
            <a:spLocks noGrp="1"/>
          </p:cNvSpPr>
          <p:nvPr>
            <p:ph type="sldNum" sz="quarter" idx="12"/>
          </p:nvPr>
        </p:nvSpPr>
        <p:spPr/>
        <p:txBody>
          <a:bodyPr/>
          <a:lstStyle/>
          <a:p>
            <a:fld id="{FE3E9A25-F6FA-4F85-8789-19A27CF2176A}" type="slidenum">
              <a:rPr lang="en-IN" smtClean="0"/>
              <a:t>‹#›</a:t>
            </a:fld>
            <a:endParaRPr lang="en-IN"/>
          </a:p>
        </p:txBody>
      </p:sp>
    </p:spTree>
    <p:extLst>
      <p:ext uri="{BB962C8B-B14F-4D97-AF65-F5344CB8AC3E}">
        <p14:creationId xmlns:p14="http://schemas.microsoft.com/office/powerpoint/2010/main" val="3024513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C7AB1-AA9F-6A51-7DE1-29CB1FFA8D3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70061D7-0ED9-237B-19B7-0FDEA345507E}"/>
              </a:ext>
            </a:extLst>
          </p:cNvPr>
          <p:cNvSpPr>
            <a:spLocks noGrp="1"/>
          </p:cNvSpPr>
          <p:nvPr>
            <p:ph type="dt" sz="half" idx="10"/>
          </p:nvPr>
        </p:nvSpPr>
        <p:spPr/>
        <p:txBody>
          <a:bodyPr/>
          <a:lstStyle/>
          <a:p>
            <a:fld id="{FE307ED8-2206-4038-AC04-424AA68202FF}" type="datetimeFigureOut">
              <a:rPr lang="en-IN" smtClean="0"/>
              <a:t>02-08-2023</a:t>
            </a:fld>
            <a:endParaRPr lang="en-IN"/>
          </a:p>
        </p:txBody>
      </p:sp>
      <p:sp>
        <p:nvSpPr>
          <p:cNvPr id="4" name="Footer Placeholder 3">
            <a:extLst>
              <a:ext uri="{FF2B5EF4-FFF2-40B4-BE49-F238E27FC236}">
                <a16:creationId xmlns:a16="http://schemas.microsoft.com/office/drawing/2014/main" id="{14B7E789-C6F3-FC93-4900-58DD3A3D49B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69C997D-E9DD-F030-BD16-706229A5E9C8}"/>
              </a:ext>
            </a:extLst>
          </p:cNvPr>
          <p:cNvSpPr>
            <a:spLocks noGrp="1"/>
          </p:cNvSpPr>
          <p:nvPr>
            <p:ph type="sldNum" sz="quarter" idx="12"/>
          </p:nvPr>
        </p:nvSpPr>
        <p:spPr/>
        <p:txBody>
          <a:bodyPr/>
          <a:lstStyle/>
          <a:p>
            <a:fld id="{FE3E9A25-F6FA-4F85-8789-19A27CF2176A}" type="slidenum">
              <a:rPr lang="en-IN" smtClean="0"/>
              <a:t>‹#›</a:t>
            </a:fld>
            <a:endParaRPr lang="en-IN"/>
          </a:p>
        </p:txBody>
      </p:sp>
    </p:spTree>
    <p:extLst>
      <p:ext uri="{BB962C8B-B14F-4D97-AF65-F5344CB8AC3E}">
        <p14:creationId xmlns:p14="http://schemas.microsoft.com/office/powerpoint/2010/main" val="804698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FA5101-3E9D-488A-B39E-02B5A2B83100}"/>
              </a:ext>
            </a:extLst>
          </p:cNvPr>
          <p:cNvSpPr>
            <a:spLocks noGrp="1"/>
          </p:cNvSpPr>
          <p:nvPr>
            <p:ph type="dt" sz="half" idx="10"/>
          </p:nvPr>
        </p:nvSpPr>
        <p:spPr/>
        <p:txBody>
          <a:bodyPr/>
          <a:lstStyle/>
          <a:p>
            <a:fld id="{FE307ED8-2206-4038-AC04-424AA68202FF}" type="datetimeFigureOut">
              <a:rPr lang="en-IN" smtClean="0"/>
              <a:t>02-08-2023</a:t>
            </a:fld>
            <a:endParaRPr lang="en-IN"/>
          </a:p>
        </p:txBody>
      </p:sp>
      <p:sp>
        <p:nvSpPr>
          <p:cNvPr id="3" name="Footer Placeholder 2">
            <a:extLst>
              <a:ext uri="{FF2B5EF4-FFF2-40B4-BE49-F238E27FC236}">
                <a16:creationId xmlns:a16="http://schemas.microsoft.com/office/drawing/2014/main" id="{8A5C8112-155B-4341-5F29-752063C8848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90978FC-7345-CE25-CBA7-D9F3DA68AD02}"/>
              </a:ext>
            </a:extLst>
          </p:cNvPr>
          <p:cNvSpPr>
            <a:spLocks noGrp="1"/>
          </p:cNvSpPr>
          <p:nvPr>
            <p:ph type="sldNum" sz="quarter" idx="12"/>
          </p:nvPr>
        </p:nvSpPr>
        <p:spPr/>
        <p:txBody>
          <a:bodyPr/>
          <a:lstStyle/>
          <a:p>
            <a:fld id="{FE3E9A25-F6FA-4F85-8789-19A27CF2176A}" type="slidenum">
              <a:rPr lang="en-IN" smtClean="0"/>
              <a:t>‹#›</a:t>
            </a:fld>
            <a:endParaRPr lang="en-IN"/>
          </a:p>
        </p:txBody>
      </p:sp>
    </p:spTree>
    <p:extLst>
      <p:ext uri="{BB962C8B-B14F-4D97-AF65-F5344CB8AC3E}">
        <p14:creationId xmlns:p14="http://schemas.microsoft.com/office/powerpoint/2010/main" val="1113695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B4856-2C7A-C9CF-B819-C8DE54D69D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3207B9D-6345-D4D5-5E33-61F982C80F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3801CAD-851A-B0ED-79D1-9849370214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6473C4-7D8D-ACBC-B3B9-8AC0374AA50B}"/>
              </a:ext>
            </a:extLst>
          </p:cNvPr>
          <p:cNvSpPr>
            <a:spLocks noGrp="1"/>
          </p:cNvSpPr>
          <p:nvPr>
            <p:ph type="dt" sz="half" idx="10"/>
          </p:nvPr>
        </p:nvSpPr>
        <p:spPr/>
        <p:txBody>
          <a:bodyPr/>
          <a:lstStyle/>
          <a:p>
            <a:fld id="{FE307ED8-2206-4038-AC04-424AA68202FF}" type="datetimeFigureOut">
              <a:rPr lang="en-IN" smtClean="0"/>
              <a:t>02-08-2023</a:t>
            </a:fld>
            <a:endParaRPr lang="en-IN"/>
          </a:p>
        </p:txBody>
      </p:sp>
      <p:sp>
        <p:nvSpPr>
          <p:cNvPr id="6" name="Footer Placeholder 5">
            <a:extLst>
              <a:ext uri="{FF2B5EF4-FFF2-40B4-BE49-F238E27FC236}">
                <a16:creationId xmlns:a16="http://schemas.microsoft.com/office/drawing/2014/main" id="{DC164363-EF8A-538D-9CB9-CCBE6F22398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801B68C-5DAD-0C7A-D167-5DBB7C8DF3A9}"/>
              </a:ext>
            </a:extLst>
          </p:cNvPr>
          <p:cNvSpPr>
            <a:spLocks noGrp="1"/>
          </p:cNvSpPr>
          <p:nvPr>
            <p:ph type="sldNum" sz="quarter" idx="12"/>
          </p:nvPr>
        </p:nvSpPr>
        <p:spPr/>
        <p:txBody>
          <a:bodyPr/>
          <a:lstStyle/>
          <a:p>
            <a:fld id="{FE3E9A25-F6FA-4F85-8789-19A27CF2176A}" type="slidenum">
              <a:rPr lang="en-IN" smtClean="0"/>
              <a:t>‹#›</a:t>
            </a:fld>
            <a:endParaRPr lang="en-IN"/>
          </a:p>
        </p:txBody>
      </p:sp>
    </p:spTree>
    <p:extLst>
      <p:ext uri="{BB962C8B-B14F-4D97-AF65-F5344CB8AC3E}">
        <p14:creationId xmlns:p14="http://schemas.microsoft.com/office/powerpoint/2010/main" val="4091743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84B83-9F9D-D24C-B152-FE3BFD260A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53D8FD0-CD30-C6D5-34C2-6348615C37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1CB9E73-5961-7982-AF01-CA97336B7F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2FB128-933A-4BB6-D6BA-3E72384AC0C9}"/>
              </a:ext>
            </a:extLst>
          </p:cNvPr>
          <p:cNvSpPr>
            <a:spLocks noGrp="1"/>
          </p:cNvSpPr>
          <p:nvPr>
            <p:ph type="dt" sz="half" idx="10"/>
          </p:nvPr>
        </p:nvSpPr>
        <p:spPr/>
        <p:txBody>
          <a:bodyPr/>
          <a:lstStyle/>
          <a:p>
            <a:fld id="{FE307ED8-2206-4038-AC04-424AA68202FF}" type="datetimeFigureOut">
              <a:rPr lang="en-IN" smtClean="0"/>
              <a:t>02-08-2023</a:t>
            </a:fld>
            <a:endParaRPr lang="en-IN"/>
          </a:p>
        </p:txBody>
      </p:sp>
      <p:sp>
        <p:nvSpPr>
          <p:cNvPr id="6" name="Footer Placeholder 5">
            <a:extLst>
              <a:ext uri="{FF2B5EF4-FFF2-40B4-BE49-F238E27FC236}">
                <a16:creationId xmlns:a16="http://schemas.microsoft.com/office/drawing/2014/main" id="{7F8F2DF7-173C-A26D-4DEB-FA8FD5AF616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1FA7B67-81A5-A41D-E46A-1350CF8DF1D8}"/>
              </a:ext>
            </a:extLst>
          </p:cNvPr>
          <p:cNvSpPr>
            <a:spLocks noGrp="1"/>
          </p:cNvSpPr>
          <p:nvPr>
            <p:ph type="sldNum" sz="quarter" idx="12"/>
          </p:nvPr>
        </p:nvSpPr>
        <p:spPr/>
        <p:txBody>
          <a:bodyPr/>
          <a:lstStyle/>
          <a:p>
            <a:fld id="{FE3E9A25-F6FA-4F85-8789-19A27CF2176A}" type="slidenum">
              <a:rPr lang="en-IN" smtClean="0"/>
              <a:t>‹#›</a:t>
            </a:fld>
            <a:endParaRPr lang="en-IN"/>
          </a:p>
        </p:txBody>
      </p:sp>
    </p:spTree>
    <p:extLst>
      <p:ext uri="{BB962C8B-B14F-4D97-AF65-F5344CB8AC3E}">
        <p14:creationId xmlns:p14="http://schemas.microsoft.com/office/powerpoint/2010/main" val="28541851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E6E3B9-5A61-CEFF-DA71-BE16684AF8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D9CB18A-1986-C051-420C-6C88DA3A64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2159FB7-8F12-9BFC-A72C-0465B570CC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307ED8-2206-4038-AC04-424AA68202FF}" type="datetimeFigureOut">
              <a:rPr lang="en-IN" smtClean="0"/>
              <a:t>02-08-2023</a:t>
            </a:fld>
            <a:endParaRPr lang="en-IN"/>
          </a:p>
        </p:txBody>
      </p:sp>
      <p:sp>
        <p:nvSpPr>
          <p:cNvPr id="5" name="Footer Placeholder 4">
            <a:extLst>
              <a:ext uri="{FF2B5EF4-FFF2-40B4-BE49-F238E27FC236}">
                <a16:creationId xmlns:a16="http://schemas.microsoft.com/office/drawing/2014/main" id="{2043939C-A1FD-0A58-039D-85C491BBB5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75EA82C-6027-B46F-0DCA-7EEE97338A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3E9A25-F6FA-4F85-8789-19A27CF2176A}" type="slidenum">
              <a:rPr lang="en-IN" smtClean="0"/>
              <a:t>‹#›</a:t>
            </a:fld>
            <a:endParaRPr lang="en-IN"/>
          </a:p>
        </p:txBody>
      </p:sp>
    </p:spTree>
    <p:extLst>
      <p:ext uri="{BB962C8B-B14F-4D97-AF65-F5344CB8AC3E}">
        <p14:creationId xmlns:p14="http://schemas.microsoft.com/office/powerpoint/2010/main" val="26831186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shodan.io/" TargetMode="External"/><Relationship Id="rId2" Type="http://schemas.openxmlformats.org/officeDocument/2006/relationships/hyperlink" Target="https://whois.domaintools.com/" TargetMode="External"/><Relationship Id="rId1" Type="http://schemas.openxmlformats.org/officeDocument/2006/relationships/slideLayout" Target="../slideLayouts/slideLayout2.xml"/><Relationship Id="rId4" Type="http://schemas.openxmlformats.org/officeDocument/2006/relationships/hyperlink" Target="https://www.nslookup.io/"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archive.org/web/" TargetMode="External"/><Relationship Id="rId2" Type="http://schemas.openxmlformats.org/officeDocument/2006/relationships/hyperlink" Target="https://sitereport.netcraft.com/" TargetMode="External"/><Relationship Id="rId1" Type="http://schemas.openxmlformats.org/officeDocument/2006/relationships/slideLayout" Target="../slideLayouts/slideLayout2.xml"/><Relationship Id="rId4" Type="http://schemas.openxmlformats.org/officeDocument/2006/relationships/hyperlink" Target="https://www.wappalyzer.com/"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766B8-60EC-FEE6-2BB9-5227F42FC00B}"/>
              </a:ext>
            </a:extLst>
          </p:cNvPr>
          <p:cNvSpPr>
            <a:spLocks noGrp="1"/>
          </p:cNvSpPr>
          <p:nvPr>
            <p:ph type="ctrTitle"/>
          </p:nvPr>
        </p:nvSpPr>
        <p:spPr>
          <a:xfrm>
            <a:off x="1524000" y="1122363"/>
            <a:ext cx="9144000" cy="1655762"/>
          </a:xfrm>
        </p:spPr>
        <p:txBody>
          <a:bodyPr/>
          <a:lstStyle/>
          <a:p>
            <a:r>
              <a:rPr lang="en-IN" b="1" dirty="0">
                <a:latin typeface="Times New Roman" panose="02020603050405020304" pitchFamily="18" charset="0"/>
                <a:cs typeface="Times New Roman" panose="02020603050405020304" pitchFamily="18" charset="0"/>
              </a:rPr>
              <a:t>Offensive Security</a:t>
            </a:r>
          </a:p>
        </p:txBody>
      </p:sp>
      <p:sp>
        <p:nvSpPr>
          <p:cNvPr id="3" name="Subtitle 2">
            <a:extLst>
              <a:ext uri="{FF2B5EF4-FFF2-40B4-BE49-F238E27FC236}">
                <a16:creationId xmlns:a16="http://schemas.microsoft.com/office/drawing/2014/main" id="{DAA7AF7B-E689-3051-CD4A-277DA95D9F67}"/>
              </a:ext>
            </a:extLst>
          </p:cNvPr>
          <p:cNvSpPr>
            <a:spLocks noGrp="1"/>
          </p:cNvSpPr>
          <p:nvPr>
            <p:ph type="subTitle" idx="1"/>
          </p:nvPr>
        </p:nvSpPr>
        <p:spPr/>
        <p:txBody>
          <a:bodyPr/>
          <a:lstStyle/>
          <a:p>
            <a:r>
              <a:rPr lang="en-IN" b="1" dirty="0">
                <a:latin typeface="Times New Roman" panose="02020603050405020304" pitchFamily="18" charset="0"/>
                <a:cs typeface="Times New Roman" panose="02020603050405020304" pitchFamily="18" charset="0"/>
              </a:rPr>
              <a:t>18CSE412J</a:t>
            </a:r>
          </a:p>
        </p:txBody>
      </p:sp>
    </p:spTree>
    <p:extLst>
      <p:ext uri="{BB962C8B-B14F-4D97-AF65-F5344CB8AC3E}">
        <p14:creationId xmlns:p14="http://schemas.microsoft.com/office/powerpoint/2010/main" val="2483713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267B-26C4-56DC-CC7A-48A3A9AE8E67}"/>
              </a:ext>
            </a:extLst>
          </p:cNvPr>
          <p:cNvSpPr>
            <a:spLocks noGrp="1"/>
          </p:cNvSpPr>
          <p:nvPr>
            <p:ph type="title"/>
          </p:nvPr>
        </p:nvSpPr>
        <p:spPr>
          <a:xfrm>
            <a:off x="838200" y="365125"/>
            <a:ext cx="10515600" cy="468593"/>
          </a:xfrm>
        </p:spPr>
        <p:txBody>
          <a:bodyPr>
            <a:normAutofit fontScale="90000"/>
          </a:bodyPr>
          <a:lstStyle/>
          <a:p>
            <a:r>
              <a:rPr lang="en-IN" sz="4000" b="1" dirty="0">
                <a:latin typeface="Times New Roman" panose="02020603050405020304" pitchFamily="18" charset="0"/>
                <a:cs typeface="Times New Roman" panose="02020603050405020304" pitchFamily="18" charset="0"/>
              </a:rPr>
              <a:t>Linux Fundamentals</a:t>
            </a:r>
          </a:p>
        </p:txBody>
      </p:sp>
      <p:sp>
        <p:nvSpPr>
          <p:cNvPr id="3" name="Content Placeholder 2">
            <a:extLst>
              <a:ext uri="{FF2B5EF4-FFF2-40B4-BE49-F238E27FC236}">
                <a16:creationId xmlns:a16="http://schemas.microsoft.com/office/drawing/2014/main" id="{044CE332-F37E-0A4A-65CA-6C9B4A61A22D}"/>
              </a:ext>
            </a:extLst>
          </p:cNvPr>
          <p:cNvSpPr>
            <a:spLocks noGrp="1"/>
          </p:cNvSpPr>
          <p:nvPr>
            <p:ph idx="1"/>
          </p:nvPr>
        </p:nvSpPr>
        <p:spPr>
          <a:xfrm>
            <a:off x="838199" y="923365"/>
            <a:ext cx="11013141" cy="5253598"/>
          </a:xfrm>
        </p:spPr>
        <p:txBody>
          <a:bodyPr>
            <a:normAutofit/>
          </a:bodyPr>
          <a:lstStyle/>
          <a:p>
            <a:pPr marL="0" indent="0" algn="just">
              <a:buNone/>
            </a:pPr>
            <a:r>
              <a:rPr lang="en-US" sz="1800" b="1" dirty="0">
                <a:latin typeface="Times New Roman" panose="02020603050405020304" pitchFamily="18" charset="0"/>
                <a:cs typeface="Times New Roman" panose="02020603050405020304" pitchFamily="18" charset="0"/>
              </a:rPr>
              <a:t>Intermediate Commands</a:t>
            </a:r>
          </a:p>
          <a:p>
            <a:pPr marL="0" indent="0" algn="just">
              <a:buNone/>
            </a:pPr>
            <a:r>
              <a:rPr lang="en-US" sz="1800" b="1" dirty="0">
                <a:latin typeface="Times New Roman" panose="02020603050405020304" pitchFamily="18" charset="0"/>
                <a:cs typeface="Times New Roman" panose="02020603050405020304" pitchFamily="18" charset="0"/>
              </a:rPr>
              <a:t>echo</a:t>
            </a:r>
            <a:r>
              <a:rPr lang="en-US" sz="1800" dirty="0">
                <a:latin typeface="Times New Roman" panose="02020603050405020304" pitchFamily="18" charset="0"/>
                <a:cs typeface="Times New Roman" panose="02020603050405020304" pitchFamily="18" charset="0"/>
              </a:rPr>
              <a:t> </a:t>
            </a:r>
          </a:p>
          <a:p>
            <a:pPr algn="just"/>
            <a:r>
              <a:rPr lang="en-US" sz="1800" dirty="0">
                <a:latin typeface="Times New Roman" panose="02020603050405020304" pitchFamily="18" charset="0"/>
                <a:cs typeface="Times New Roman" panose="02020603050405020304" pitchFamily="18" charset="0"/>
              </a:rPr>
              <a:t>The "echo" command helps us move some data, usually text, into a file. </a:t>
            </a:r>
          </a:p>
          <a:p>
            <a:pPr algn="just">
              <a:lnSpc>
                <a:spcPct val="150000"/>
              </a:lnSpc>
            </a:pPr>
            <a:r>
              <a:rPr lang="en-US" sz="1800" dirty="0">
                <a:latin typeface="Times New Roman" panose="02020603050405020304" pitchFamily="18" charset="0"/>
                <a:cs typeface="Times New Roman" panose="02020603050405020304" pitchFamily="18" charset="0"/>
              </a:rPr>
              <a:t>For example, if you want to create a new text file or add to an already made text file, you just need to type in, “echo hello, my name is Aditya &gt;&gt; new.txt”. </a:t>
            </a:r>
          </a:p>
          <a:p>
            <a:pPr marL="0" indent="0" algn="just">
              <a:lnSpc>
                <a:spcPct val="150000"/>
              </a:lnSpc>
              <a:buNone/>
            </a:pPr>
            <a:r>
              <a:rPr lang="en-US" sz="1800" b="1" dirty="0">
                <a:latin typeface="Times New Roman" panose="02020603050405020304" pitchFamily="18" charset="0"/>
                <a:cs typeface="Times New Roman" panose="02020603050405020304" pitchFamily="18" charset="0"/>
              </a:rPr>
              <a:t>cat </a:t>
            </a:r>
          </a:p>
          <a:p>
            <a:pPr algn="just">
              <a:lnSpc>
                <a:spcPct val="150000"/>
              </a:lnSpc>
            </a:pPr>
            <a:r>
              <a:rPr lang="en-US" sz="1800" dirty="0">
                <a:latin typeface="Times New Roman" panose="02020603050405020304" pitchFamily="18" charset="0"/>
                <a:cs typeface="Times New Roman" panose="02020603050405020304" pitchFamily="18" charset="0"/>
              </a:rPr>
              <a:t>Use the cat command to display the contents of a file. It is usually used to view programs easily.</a:t>
            </a:r>
          </a:p>
          <a:p>
            <a:pPr algn="just">
              <a:lnSpc>
                <a:spcPct val="150000"/>
              </a:lnSpc>
            </a:pPr>
            <a:endParaRPr lang="en-US"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BA98381-EAB3-659B-E026-A1C20400D576}"/>
              </a:ext>
            </a:extLst>
          </p:cNvPr>
          <p:cNvPicPr>
            <a:picLocks noChangeAspect="1"/>
          </p:cNvPicPr>
          <p:nvPr/>
        </p:nvPicPr>
        <p:blipFill>
          <a:blip r:embed="rId2"/>
          <a:stretch>
            <a:fillRect/>
          </a:stretch>
        </p:blipFill>
        <p:spPr>
          <a:xfrm>
            <a:off x="2996062" y="4098846"/>
            <a:ext cx="5125962" cy="1656495"/>
          </a:xfrm>
          <a:prstGeom prst="rect">
            <a:avLst/>
          </a:prstGeom>
        </p:spPr>
      </p:pic>
    </p:spTree>
    <p:extLst>
      <p:ext uri="{BB962C8B-B14F-4D97-AF65-F5344CB8AC3E}">
        <p14:creationId xmlns:p14="http://schemas.microsoft.com/office/powerpoint/2010/main" val="2589019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267B-26C4-56DC-CC7A-48A3A9AE8E67}"/>
              </a:ext>
            </a:extLst>
          </p:cNvPr>
          <p:cNvSpPr>
            <a:spLocks noGrp="1"/>
          </p:cNvSpPr>
          <p:nvPr>
            <p:ph type="title"/>
          </p:nvPr>
        </p:nvSpPr>
        <p:spPr>
          <a:xfrm>
            <a:off x="838200" y="365125"/>
            <a:ext cx="10515600" cy="468593"/>
          </a:xfrm>
        </p:spPr>
        <p:txBody>
          <a:bodyPr>
            <a:normAutofit fontScale="90000"/>
          </a:bodyPr>
          <a:lstStyle/>
          <a:p>
            <a:r>
              <a:rPr lang="en-IN" sz="4000" b="1" dirty="0">
                <a:latin typeface="Times New Roman" panose="02020603050405020304" pitchFamily="18" charset="0"/>
                <a:cs typeface="Times New Roman" panose="02020603050405020304" pitchFamily="18" charset="0"/>
              </a:rPr>
              <a:t>Linux Fundamentals</a:t>
            </a:r>
          </a:p>
        </p:txBody>
      </p:sp>
      <p:sp>
        <p:nvSpPr>
          <p:cNvPr id="3" name="Content Placeholder 2">
            <a:extLst>
              <a:ext uri="{FF2B5EF4-FFF2-40B4-BE49-F238E27FC236}">
                <a16:creationId xmlns:a16="http://schemas.microsoft.com/office/drawing/2014/main" id="{044CE332-F37E-0A4A-65CA-6C9B4A61A22D}"/>
              </a:ext>
            </a:extLst>
          </p:cNvPr>
          <p:cNvSpPr>
            <a:spLocks noGrp="1"/>
          </p:cNvSpPr>
          <p:nvPr>
            <p:ph idx="1"/>
          </p:nvPr>
        </p:nvSpPr>
        <p:spPr>
          <a:xfrm>
            <a:off x="838199" y="923365"/>
            <a:ext cx="11013141" cy="5253598"/>
          </a:xfrm>
        </p:spPr>
        <p:txBody>
          <a:bodyPr>
            <a:normAutofit/>
          </a:bodyPr>
          <a:lstStyle/>
          <a:p>
            <a:pPr marL="0" indent="0" algn="just">
              <a:buNone/>
            </a:pPr>
            <a:r>
              <a:rPr lang="en-US" sz="1800" b="1" dirty="0">
                <a:latin typeface="Times New Roman" panose="02020603050405020304" pitchFamily="18" charset="0"/>
                <a:cs typeface="Times New Roman" panose="02020603050405020304" pitchFamily="18" charset="0"/>
              </a:rPr>
              <a:t>Intermediate Commands</a:t>
            </a:r>
          </a:p>
          <a:p>
            <a:pPr marL="0" indent="0" algn="just">
              <a:lnSpc>
                <a:spcPct val="150000"/>
              </a:lnSpc>
              <a:buNone/>
            </a:pPr>
            <a:r>
              <a:rPr lang="en-US" sz="1800" b="1" dirty="0">
                <a:latin typeface="Times New Roman" panose="02020603050405020304" pitchFamily="18" charset="0"/>
                <a:cs typeface="Times New Roman" panose="02020603050405020304" pitchFamily="18" charset="0"/>
              </a:rPr>
              <a:t>nano, vi</a:t>
            </a:r>
          </a:p>
          <a:p>
            <a:pPr algn="just">
              <a:lnSpc>
                <a:spcPct val="150000"/>
              </a:lnSpc>
            </a:pPr>
            <a:r>
              <a:rPr lang="en-US" sz="1800" dirty="0">
                <a:latin typeface="Times New Roman" panose="02020603050405020304" pitchFamily="18" charset="0"/>
                <a:cs typeface="Times New Roman" panose="02020603050405020304" pitchFamily="18" charset="0"/>
              </a:rPr>
              <a:t>nano and vi are already installed text editors in the Linux command line. </a:t>
            </a:r>
          </a:p>
          <a:p>
            <a:pPr algn="just">
              <a:lnSpc>
                <a:spcPct val="150000"/>
              </a:lnSpc>
            </a:pPr>
            <a:r>
              <a:rPr lang="en-US" sz="1800" dirty="0">
                <a:latin typeface="Times New Roman" panose="02020603050405020304" pitchFamily="18" charset="0"/>
                <a:cs typeface="Times New Roman" panose="02020603050405020304" pitchFamily="18" charset="0"/>
              </a:rPr>
              <a:t>The nano command is a good text editor that denotes keywords with color and can recognize most languages. </a:t>
            </a:r>
          </a:p>
          <a:p>
            <a:pPr algn="just">
              <a:lnSpc>
                <a:spcPct val="150000"/>
              </a:lnSpc>
            </a:pPr>
            <a:r>
              <a:rPr lang="en-US" sz="1800" dirty="0">
                <a:latin typeface="Times New Roman" panose="02020603050405020304" pitchFamily="18" charset="0"/>
                <a:cs typeface="Times New Roman" panose="02020603050405020304" pitchFamily="18" charset="0"/>
              </a:rPr>
              <a:t>And vi is simpler than nano. </a:t>
            </a:r>
          </a:p>
          <a:p>
            <a:pPr algn="just">
              <a:lnSpc>
                <a:spcPct val="150000"/>
              </a:lnSpc>
            </a:pPr>
            <a:r>
              <a:rPr lang="en-US" sz="1800" dirty="0">
                <a:latin typeface="Times New Roman" panose="02020603050405020304" pitchFamily="18" charset="0"/>
                <a:cs typeface="Times New Roman" panose="02020603050405020304" pitchFamily="18" charset="0"/>
              </a:rPr>
              <a:t>You can create or modify a new file using this editor. </a:t>
            </a:r>
          </a:p>
          <a:p>
            <a:pPr algn="just">
              <a:lnSpc>
                <a:spcPct val="150000"/>
              </a:lnSpc>
            </a:pPr>
            <a:r>
              <a:rPr lang="en-US" sz="1800" dirty="0">
                <a:latin typeface="Times New Roman" panose="02020603050405020304" pitchFamily="18" charset="0"/>
                <a:cs typeface="Times New Roman" panose="02020603050405020304" pitchFamily="18" charset="0"/>
              </a:rPr>
              <a:t>For example, if you need to make a new file named "check.txt", </a:t>
            </a:r>
          </a:p>
          <a:p>
            <a:pPr algn="just">
              <a:lnSpc>
                <a:spcPct val="150000"/>
              </a:lnSpc>
            </a:pPr>
            <a:r>
              <a:rPr lang="en-US" sz="1800" dirty="0">
                <a:latin typeface="Times New Roman" panose="02020603050405020304" pitchFamily="18" charset="0"/>
                <a:cs typeface="Times New Roman" panose="02020603050405020304" pitchFamily="18" charset="0"/>
              </a:rPr>
              <a:t>you can create it using the command “nano check.txt”. </a:t>
            </a:r>
          </a:p>
          <a:p>
            <a:pPr algn="just">
              <a:lnSpc>
                <a:spcPct val="150000"/>
              </a:lnSpc>
            </a:pPr>
            <a:r>
              <a:rPr lang="en-US" sz="1800" dirty="0">
                <a:latin typeface="Times New Roman" panose="02020603050405020304" pitchFamily="18" charset="0"/>
                <a:cs typeface="Times New Roman" panose="02020603050405020304" pitchFamily="18" charset="0"/>
              </a:rPr>
              <a:t>You can save your files after editing using the sequence </a:t>
            </a:r>
            <a:r>
              <a:rPr lang="en-US" sz="1800" dirty="0" err="1">
                <a:latin typeface="Times New Roman" panose="02020603050405020304" pitchFamily="18" charset="0"/>
                <a:cs typeface="Times New Roman" panose="02020603050405020304" pitchFamily="18" charset="0"/>
              </a:rPr>
              <a:t>Ctrl+X</a:t>
            </a:r>
            <a:r>
              <a:rPr lang="en-US" sz="1800" dirty="0">
                <a:latin typeface="Times New Roman" panose="02020603050405020304" pitchFamily="18" charset="0"/>
                <a:cs typeface="Times New Roman" panose="02020603050405020304" pitchFamily="18" charset="0"/>
              </a:rPr>
              <a:t>, then Y.</a:t>
            </a:r>
          </a:p>
        </p:txBody>
      </p:sp>
      <p:pic>
        <p:nvPicPr>
          <p:cNvPr id="6" name="Picture 5">
            <a:extLst>
              <a:ext uri="{FF2B5EF4-FFF2-40B4-BE49-F238E27FC236}">
                <a16:creationId xmlns:a16="http://schemas.microsoft.com/office/drawing/2014/main" id="{3007F703-1846-4D54-03C0-252647031021}"/>
              </a:ext>
            </a:extLst>
          </p:cNvPr>
          <p:cNvPicPr>
            <a:picLocks noChangeAspect="1"/>
          </p:cNvPicPr>
          <p:nvPr/>
        </p:nvPicPr>
        <p:blipFill>
          <a:blip r:embed="rId2"/>
          <a:stretch>
            <a:fillRect/>
          </a:stretch>
        </p:blipFill>
        <p:spPr>
          <a:xfrm>
            <a:off x="7763435" y="3092129"/>
            <a:ext cx="4221896" cy="2842506"/>
          </a:xfrm>
          <a:prstGeom prst="rect">
            <a:avLst/>
          </a:prstGeom>
        </p:spPr>
      </p:pic>
    </p:spTree>
    <p:extLst>
      <p:ext uri="{BB962C8B-B14F-4D97-AF65-F5344CB8AC3E}">
        <p14:creationId xmlns:p14="http://schemas.microsoft.com/office/powerpoint/2010/main" val="330671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267B-26C4-56DC-CC7A-48A3A9AE8E67}"/>
              </a:ext>
            </a:extLst>
          </p:cNvPr>
          <p:cNvSpPr>
            <a:spLocks noGrp="1"/>
          </p:cNvSpPr>
          <p:nvPr>
            <p:ph type="title"/>
          </p:nvPr>
        </p:nvSpPr>
        <p:spPr>
          <a:xfrm>
            <a:off x="838200" y="365125"/>
            <a:ext cx="10515600" cy="468593"/>
          </a:xfrm>
        </p:spPr>
        <p:txBody>
          <a:bodyPr>
            <a:normAutofit fontScale="90000"/>
          </a:bodyPr>
          <a:lstStyle/>
          <a:p>
            <a:r>
              <a:rPr lang="en-IN" sz="4000" b="1" dirty="0">
                <a:latin typeface="Times New Roman" panose="02020603050405020304" pitchFamily="18" charset="0"/>
                <a:cs typeface="Times New Roman" panose="02020603050405020304" pitchFamily="18" charset="0"/>
              </a:rPr>
              <a:t>Linux Fundamentals</a:t>
            </a:r>
          </a:p>
        </p:txBody>
      </p:sp>
      <p:sp>
        <p:nvSpPr>
          <p:cNvPr id="3" name="Content Placeholder 2">
            <a:extLst>
              <a:ext uri="{FF2B5EF4-FFF2-40B4-BE49-F238E27FC236}">
                <a16:creationId xmlns:a16="http://schemas.microsoft.com/office/drawing/2014/main" id="{044CE332-F37E-0A4A-65CA-6C9B4A61A22D}"/>
              </a:ext>
            </a:extLst>
          </p:cNvPr>
          <p:cNvSpPr>
            <a:spLocks noGrp="1"/>
          </p:cNvSpPr>
          <p:nvPr>
            <p:ph idx="1"/>
          </p:nvPr>
        </p:nvSpPr>
        <p:spPr>
          <a:xfrm>
            <a:off x="838199" y="923365"/>
            <a:ext cx="11013141" cy="5253598"/>
          </a:xfrm>
        </p:spPr>
        <p:txBody>
          <a:bodyPr>
            <a:normAutofit/>
          </a:bodyPr>
          <a:lstStyle/>
          <a:p>
            <a:pPr marL="0" indent="0" algn="just">
              <a:buNone/>
            </a:pPr>
            <a:r>
              <a:rPr lang="en-US" sz="1800" b="1" dirty="0">
                <a:latin typeface="Times New Roman" panose="02020603050405020304" pitchFamily="18" charset="0"/>
                <a:cs typeface="Times New Roman" panose="02020603050405020304" pitchFamily="18" charset="0"/>
              </a:rPr>
              <a:t>Intermediate Commands</a:t>
            </a:r>
          </a:p>
          <a:p>
            <a:pPr marL="0" indent="0" algn="just">
              <a:lnSpc>
                <a:spcPct val="150000"/>
              </a:lnSpc>
              <a:buNone/>
            </a:pPr>
            <a:r>
              <a:rPr lang="en-US" sz="1800" b="1" dirty="0" err="1">
                <a:latin typeface="Times New Roman" panose="02020603050405020304" pitchFamily="18" charset="0"/>
                <a:cs typeface="Times New Roman" panose="02020603050405020304" pitchFamily="18" charset="0"/>
              </a:rPr>
              <a:t>sudo</a:t>
            </a:r>
            <a:r>
              <a:rPr lang="en-US" sz="1800" b="1" dirty="0">
                <a:latin typeface="Times New Roman" panose="02020603050405020304" pitchFamily="18" charset="0"/>
                <a:cs typeface="Times New Roman" panose="02020603050405020304" pitchFamily="18" charset="0"/>
              </a:rPr>
              <a:t> </a:t>
            </a:r>
          </a:p>
          <a:p>
            <a:pPr algn="just">
              <a:lnSpc>
                <a:spcPct val="150000"/>
              </a:lnSpc>
            </a:pPr>
            <a:r>
              <a:rPr lang="en-US" sz="1800" dirty="0">
                <a:latin typeface="Times New Roman" panose="02020603050405020304" pitchFamily="18" charset="0"/>
                <a:cs typeface="Times New Roman" panose="02020603050405020304" pitchFamily="18" charset="0"/>
              </a:rPr>
              <a:t>A widely used command in the Linux command line, </a:t>
            </a:r>
            <a:r>
              <a:rPr lang="en-US" sz="1800" dirty="0" err="1">
                <a:latin typeface="Times New Roman" panose="02020603050405020304" pitchFamily="18" charset="0"/>
                <a:cs typeface="Times New Roman" panose="02020603050405020304" pitchFamily="18" charset="0"/>
              </a:rPr>
              <a:t>sudo</a:t>
            </a:r>
            <a:r>
              <a:rPr lang="en-US" sz="1800" dirty="0">
                <a:latin typeface="Times New Roman" panose="02020603050405020304" pitchFamily="18" charset="0"/>
                <a:cs typeface="Times New Roman" panose="02020603050405020304" pitchFamily="18" charset="0"/>
              </a:rPr>
              <a:t> stands for "</a:t>
            </a:r>
            <a:r>
              <a:rPr lang="en-US" sz="1800" dirty="0" err="1">
                <a:latin typeface="Times New Roman" panose="02020603050405020304" pitchFamily="18" charset="0"/>
                <a:cs typeface="Times New Roman" panose="02020603050405020304" pitchFamily="18" charset="0"/>
              </a:rPr>
              <a:t>SuperUser</a:t>
            </a:r>
            <a:r>
              <a:rPr lang="en-US" sz="1800" dirty="0">
                <a:latin typeface="Times New Roman" panose="02020603050405020304" pitchFamily="18" charset="0"/>
                <a:cs typeface="Times New Roman" panose="02020603050405020304" pitchFamily="18" charset="0"/>
              </a:rPr>
              <a:t> Do". So, if you want any command to be done with administrative or root privileges, you can use the </a:t>
            </a:r>
            <a:r>
              <a:rPr lang="en-US" sz="1800" dirty="0" err="1">
                <a:latin typeface="Times New Roman" panose="02020603050405020304" pitchFamily="18" charset="0"/>
                <a:cs typeface="Times New Roman" panose="02020603050405020304" pitchFamily="18" charset="0"/>
              </a:rPr>
              <a:t>sudo</a:t>
            </a:r>
            <a:r>
              <a:rPr lang="en-US" sz="1800" dirty="0">
                <a:latin typeface="Times New Roman" panose="02020603050405020304" pitchFamily="18" charset="0"/>
                <a:cs typeface="Times New Roman" panose="02020603050405020304" pitchFamily="18" charset="0"/>
              </a:rPr>
              <a:t> command.</a:t>
            </a:r>
          </a:p>
          <a:p>
            <a:pPr marL="0" indent="0" algn="just">
              <a:lnSpc>
                <a:spcPct val="150000"/>
              </a:lnSpc>
              <a:buNone/>
            </a:pPr>
            <a:r>
              <a:rPr lang="en-US" sz="1800" b="1" dirty="0" err="1">
                <a:latin typeface="Times New Roman" panose="02020603050405020304" pitchFamily="18" charset="0"/>
                <a:cs typeface="Times New Roman" panose="02020603050405020304" pitchFamily="18" charset="0"/>
              </a:rPr>
              <a:t>df</a:t>
            </a:r>
            <a:r>
              <a:rPr lang="en-US" sz="1800" b="1" dirty="0">
                <a:latin typeface="Times New Roman" panose="02020603050405020304" pitchFamily="18" charset="0"/>
                <a:cs typeface="Times New Roman" panose="02020603050405020304" pitchFamily="18" charset="0"/>
              </a:rPr>
              <a:t> </a:t>
            </a:r>
          </a:p>
          <a:p>
            <a:pPr algn="just">
              <a:lnSpc>
                <a:spcPct val="150000"/>
              </a:lnSpc>
            </a:pPr>
            <a:r>
              <a:rPr lang="en-US" sz="1800" dirty="0">
                <a:latin typeface="Times New Roman" panose="02020603050405020304" pitchFamily="18" charset="0"/>
                <a:cs typeface="Times New Roman" panose="02020603050405020304" pitchFamily="18" charset="0"/>
              </a:rPr>
              <a:t>Use the </a:t>
            </a:r>
            <a:r>
              <a:rPr lang="en-US" sz="1800" dirty="0" err="1">
                <a:latin typeface="Times New Roman" panose="02020603050405020304" pitchFamily="18" charset="0"/>
                <a:cs typeface="Times New Roman" panose="02020603050405020304" pitchFamily="18" charset="0"/>
              </a:rPr>
              <a:t>df</a:t>
            </a:r>
            <a:r>
              <a:rPr lang="en-US" sz="1800" dirty="0">
                <a:latin typeface="Times New Roman" panose="02020603050405020304" pitchFamily="18" charset="0"/>
                <a:cs typeface="Times New Roman" panose="02020603050405020304" pitchFamily="18" charset="0"/>
              </a:rPr>
              <a:t> command to see the available disk space in each of the partitions in your system. </a:t>
            </a:r>
          </a:p>
          <a:p>
            <a:pPr algn="just">
              <a:lnSpc>
                <a:spcPct val="150000"/>
              </a:lnSpc>
            </a:pPr>
            <a:r>
              <a:rPr lang="en-US" sz="1800" dirty="0">
                <a:latin typeface="Times New Roman" panose="02020603050405020304" pitchFamily="18" charset="0"/>
                <a:cs typeface="Times New Roman" panose="02020603050405020304" pitchFamily="18" charset="0"/>
              </a:rPr>
              <a:t>You can just type in </a:t>
            </a:r>
            <a:r>
              <a:rPr lang="en-US" sz="1800" dirty="0" err="1">
                <a:latin typeface="Times New Roman" panose="02020603050405020304" pitchFamily="18" charset="0"/>
                <a:cs typeface="Times New Roman" panose="02020603050405020304" pitchFamily="18" charset="0"/>
              </a:rPr>
              <a:t>df</a:t>
            </a:r>
            <a:r>
              <a:rPr lang="en-US" sz="1800" dirty="0">
                <a:latin typeface="Times New Roman" panose="02020603050405020304" pitchFamily="18" charset="0"/>
                <a:cs typeface="Times New Roman" panose="02020603050405020304" pitchFamily="18" charset="0"/>
              </a:rPr>
              <a:t> in the command line and you can see each mounted partition and their used/available space in % and in KBs. </a:t>
            </a:r>
          </a:p>
          <a:p>
            <a:pPr algn="just">
              <a:lnSpc>
                <a:spcPct val="150000"/>
              </a:lnSpc>
            </a:pPr>
            <a:r>
              <a:rPr lang="en-US" sz="1800" dirty="0">
                <a:latin typeface="Times New Roman" panose="02020603050405020304" pitchFamily="18" charset="0"/>
                <a:cs typeface="Times New Roman" panose="02020603050405020304" pitchFamily="18" charset="0"/>
              </a:rPr>
              <a:t>You can use the command “</a:t>
            </a:r>
            <a:r>
              <a:rPr lang="en-US" sz="1800" dirty="0" err="1">
                <a:latin typeface="Times New Roman" panose="02020603050405020304" pitchFamily="18" charset="0"/>
                <a:cs typeface="Times New Roman" panose="02020603050405020304" pitchFamily="18" charset="0"/>
              </a:rPr>
              <a:t>df</a:t>
            </a:r>
            <a:r>
              <a:rPr lang="en-US" sz="1800" dirty="0">
                <a:latin typeface="Times New Roman" panose="02020603050405020304" pitchFamily="18" charset="0"/>
                <a:cs typeface="Times New Roman" panose="02020603050405020304" pitchFamily="18" charset="0"/>
              </a:rPr>
              <a:t> -m” if you want it shown in megabytes.</a:t>
            </a:r>
          </a:p>
        </p:txBody>
      </p:sp>
      <p:pic>
        <p:nvPicPr>
          <p:cNvPr id="5" name="Picture 4">
            <a:extLst>
              <a:ext uri="{FF2B5EF4-FFF2-40B4-BE49-F238E27FC236}">
                <a16:creationId xmlns:a16="http://schemas.microsoft.com/office/drawing/2014/main" id="{E96A1D5D-3341-52BF-00DD-49CB086F7028}"/>
              </a:ext>
            </a:extLst>
          </p:cNvPr>
          <p:cNvPicPr>
            <a:picLocks noChangeAspect="1"/>
          </p:cNvPicPr>
          <p:nvPr/>
        </p:nvPicPr>
        <p:blipFill>
          <a:blip r:embed="rId2"/>
          <a:stretch>
            <a:fillRect/>
          </a:stretch>
        </p:blipFill>
        <p:spPr>
          <a:xfrm>
            <a:off x="7694483" y="4336849"/>
            <a:ext cx="3878952" cy="1597786"/>
          </a:xfrm>
          <a:prstGeom prst="rect">
            <a:avLst/>
          </a:prstGeom>
        </p:spPr>
      </p:pic>
    </p:spTree>
    <p:extLst>
      <p:ext uri="{BB962C8B-B14F-4D97-AF65-F5344CB8AC3E}">
        <p14:creationId xmlns:p14="http://schemas.microsoft.com/office/powerpoint/2010/main" val="1550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267B-26C4-56DC-CC7A-48A3A9AE8E67}"/>
              </a:ext>
            </a:extLst>
          </p:cNvPr>
          <p:cNvSpPr>
            <a:spLocks noGrp="1"/>
          </p:cNvSpPr>
          <p:nvPr>
            <p:ph type="title"/>
          </p:nvPr>
        </p:nvSpPr>
        <p:spPr>
          <a:xfrm>
            <a:off x="838200" y="365125"/>
            <a:ext cx="10515600" cy="468593"/>
          </a:xfrm>
        </p:spPr>
        <p:txBody>
          <a:bodyPr>
            <a:normAutofit fontScale="90000"/>
          </a:bodyPr>
          <a:lstStyle/>
          <a:p>
            <a:r>
              <a:rPr lang="en-IN" sz="4000" b="1" dirty="0">
                <a:latin typeface="Times New Roman" panose="02020603050405020304" pitchFamily="18" charset="0"/>
                <a:cs typeface="Times New Roman" panose="02020603050405020304" pitchFamily="18" charset="0"/>
              </a:rPr>
              <a:t>Linux Fundamentals</a:t>
            </a:r>
          </a:p>
        </p:txBody>
      </p:sp>
      <p:sp>
        <p:nvSpPr>
          <p:cNvPr id="3" name="Content Placeholder 2">
            <a:extLst>
              <a:ext uri="{FF2B5EF4-FFF2-40B4-BE49-F238E27FC236}">
                <a16:creationId xmlns:a16="http://schemas.microsoft.com/office/drawing/2014/main" id="{044CE332-F37E-0A4A-65CA-6C9B4A61A22D}"/>
              </a:ext>
            </a:extLst>
          </p:cNvPr>
          <p:cNvSpPr>
            <a:spLocks noGrp="1"/>
          </p:cNvSpPr>
          <p:nvPr>
            <p:ph idx="1"/>
          </p:nvPr>
        </p:nvSpPr>
        <p:spPr>
          <a:xfrm>
            <a:off x="658905" y="914400"/>
            <a:ext cx="11013141" cy="5253598"/>
          </a:xfrm>
        </p:spPr>
        <p:txBody>
          <a:bodyPr>
            <a:normAutofit lnSpcReduction="10000"/>
          </a:bodyPr>
          <a:lstStyle/>
          <a:p>
            <a:pPr marL="0" indent="0" algn="just">
              <a:buNone/>
            </a:pPr>
            <a:r>
              <a:rPr lang="en-US" sz="1800" b="1" dirty="0">
                <a:latin typeface="Times New Roman" panose="02020603050405020304" pitchFamily="18" charset="0"/>
                <a:cs typeface="Times New Roman" panose="02020603050405020304" pitchFamily="18" charset="0"/>
              </a:rPr>
              <a:t>Intermediate Commands</a:t>
            </a:r>
          </a:p>
          <a:p>
            <a:pPr marL="0" indent="0" algn="just">
              <a:lnSpc>
                <a:spcPct val="150000"/>
              </a:lnSpc>
              <a:buNone/>
            </a:pPr>
            <a:r>
              <a:rPr lang="en-US" sz="1800" b="1" dirty="0">
                <a:latin typeface="Times New Roman" panose="02020603050405020304" pitchFamily="18" charset="0"/>
                <a:cs typeface="Times New Roman" panose="02020603050405020304" pitchFamily="18" charset="0"/>
              </a:rPr>
              <a:t>du </a:t>
            </a:r>
          </a:p>
          <a:p>
            <a:pPr algn="just">
              <a:lnSpc>
                <a:spcPct val="150000"/>
              </a:lnSpc>
            </a:pPr>
            <a:r>
              <a:rPr lang="en-US" sz="1800" dirty="0">
                <a:latin typeface="Times New Roman" panose="02020603050405020304" pitchFamily="18" charset="0"/>
                <a:cs typeface="Times New Roman" panose="02020603050405020304" pitchFamily="18" charset="0"/>
              </a:rPr>
              <a:t>Use du to know the disk usage of a file in your system. </a:t>
            </a:r>
          </a:p>
          <a:p>
            <a:pPr algn="just">
              <a:lnSpc>
                <a:spcPct val="150000"/>
              </a:lnSpc>
            </a:pPr>
            <a:r>
              <a:rPr lang="en-US" sz="1800" dirty="0">
                <a:latin typeface="Times New Roman" panose="02020603050405020304" pitchFamily="18" charset="0"/>
                <a:cs typeface="Times New Roman" panose="02020603050405020304" pitchFamily="18" charset="0"/>
              </a:rPr>
              <a:t>If you want to know the disk usage for a particular folder or file in Linux, you can type in the command </a:t>
            </a:r>
            <a:r>
              <a:rPr lang="en-US" sz="1800" dirty="0" err="1">
                <a:latin typeface="Times New Roman" panose="02020603050405020304" pitchFamily="18" charset="0"/>
                <a:cs typeface="Times New Roman" panose="02020603050405020304" pitchFamily="18" charset="0"/>
              </a:rPr>
              <a:t>df</a:t>
            </a:r>
            <a:r>
              <a:rPr lang="en-US" sz="1800" dirty="0">
                <a:latin typeface="Times New Roman" panose="02020603050405020304" pitchFamily="18" charset="0"/>
                <a:cs typeface="Times New Roman" panose="02020603050405020304" pitchFamily="18" charset="0"/>
              </a:rPr>
              <a:t> and the folder or file name.</a:t>
            </a:r>
          </a:p>
          <a:p>
            <a:pPr marL="0" indent="0" algn="just">
              <a:lnSpc>
                <a:spcPct val="150000"/>
              </a:lnSpc>
              <a:buNone/>
            </a:pPr>
            <a:r>
              <a:rPr lang="en-US" sz="1800" b="1" dirty="0">
                <a:latin typeface="Times New Roman" panose="02020603050405020304" pitchFamily="18" charset="0"/>
                <a:cs typeface="Times New Roman" panose="02020603050405020304" pitchFamily="18" charset="0"/>
              </a:rPr>
              <a:t>tar </a:t>
            </a:r>
          </a:p>
          <a:p>
            <a:pPr algn="just">
              <a:lnSpc>
                <a:spcPct val="150000"/>
              </a:lnSpc>
            </a:pPr>
            <a:r>
              <a:rPr lang="en-US" sz="1800" dirty="0">
                <a:latin typeface="Times New Roman" panose="02020603050405020304" pitchFamily="18" charset="0"/>
                <a:cs typeface="Times New Roman" panose="02020603050405020304" pitchFamily="18" charset="0"/>
              </a:rPr>
              <a:t>Use tar to work with </a:t>
            </a:r>
            <a:r>
              <a:rPr lang="en-US" sz="1800" dirty="0" err="1">
                <a:latin typeface="Times New Roman" panose="02020603050405020304" pitchFamily="18" charset="0"/>
                <a:cs typeface="Times New Roman" panose="02020603050405020304" pitchFamily="18" charset="0"/>
              </a:rPr>
              <a:t>tarballs</a:t>
            </a:r>
            <a:r>
              <a:rPr lang="en-US" sz="1800" dirty="0">
                <a:latin typeface="Times New Roman" panose="02020603050405020304" pitchFamily="18" charset="0"/>
                <a:cs typeface="Times New Roman" panose="02020603050405020304" pitchFamily="18" charset="0"/>
              </a:rPr>
              <a:t> (or files compressed in a </a:t>
            </a:r>
            <a:r>
              <a:rPr lang="en-US" sz="1800" dirty="0" err="1">
                <a:latin typeface="Times New Roman" panose="02020603050405020304" pitchFamily="18" charset="0"/>
                <a:cs typeface="Times New Roman" panose="02020603050405020304" pitchFamily="18" charset="0"/>
              </a:rPr>
              <a:t>tarball</a:t>
            </a:r>
            <a:r>
              <a:rPr lang="en-US" sz="1800" dirty="0">
                <a:latin typeface="Times New Roman" panose="02020603050405020304" pitchFamily="18" charset="0"/>
                <a:cs typeface="Times New Roman" panose="02020603050405020304" pitchFamily="18" charset="0"/>
              </a:rPr>
              <a:t> archive) in the Linux command line. </a:t>
            </a:r>
          </a:p>
          <a:p>
            <a:pPr algn="just">
              <a:lnSpc>
                <a:spcPct val="150000"/>
              </a:lnSpc>
            </a:pPr>
            <a:r>
              <a:rPr lang="en-US" sz="1800" dirty="0">
                <a:latin typeface="Times New Roman" panose="02020603050405020304" pitchFamily="18" charset="0"/>
                <a:cs typeface="Times New Roman" panose="02020603050405020304" pitchFamily="18" charset="0"/>
              </a:rPr>
              <a:t>It has a long list of uses. </a:t>
            </a:r>
          </a:p>
          <a:p>
            <a:pPr algn="just">
              <a:lnSpc>
                <a:spcPct val="150000"/>
              </a:lnSpc>
            </a:pPr>
            <a:r>
              <a:rPr lang="en-US" sz="1800" dirty="0">
                <a:latin typeface="Times New Roman" panose="02020603050405020304" pitchFamily="18" charset="0"/>
                <a:cs typeface="Times New Roman" panose="02020603050405020304" pitchFamily="18" charset="0"/>
              </a:rPr>
              <a:t>It can be used to compress and uncompress different types of tar archives like .tar, .tar.gz, .tar.bz2,etc. It works on the basis of the arguments given to it. </a:t>
            </a:r>
          </a:p>
          <a:p>
            <a:pPr algn="just">
              <a:lnSpc>
                <a:spcPct val="150000"/>
              </a:lnSpc>
            </a:pPr>
            <a:r>
              <a:rPr lang="en-US" sz="1800" dirty="0">
                <a:latin typeface="Times New Roman" panose="02020603050405020304" pitchFamily="18" charset="0"/>
                <a:cs typeface="Times New Roman" panose="02020603050405020304" pitchFamily="18" charset="0"/>
              </a:rPr>
              <a:t>For example, "tar -</a:t>
            </a:r>
            <a:r>
              <a:rPr lang="en-US" sz="1800" dirty="0" err="1">
                <a:latin typeface="Times New Roman" panose="02020603050405020304" pitchFamily="18" charset="0"/>
                <a:cs typeface="Times New Roman" panose="02020603050405020304" pitchFamily="18" charset="0"/>
              </a:rPr>
              <a:t>cvf</a:t>
            </a:r>
            <a:r>
              <a:rPr lang="en-US" sz="1800" dirty="0">
                <a:latin typeface="Times New Roman" panose="02020603050405020304" pitchFamily="18" charset="0"/>
                <a:cs typeface="Times New Roman" panose="02020603050405020304" pitchFamily="18" charset="0"/>
              </a:rPr>
              <a:t>" for creating a .tar archive.</a:t>
            </a:r>
          </a:p>
        </p:txBody>
      </p:sp>
      <p:pic>
        <p:nvPicPr>
          <p:cNvPr id="6" name="Picture 5">
            <a:extLst>
              <a:ext uri="{FF2B5EF4-FFF2-40B4-BE49-F238E27FC236}">
                <a16:creationId xmlns:a16="http://schemas.microsoft.com/office/drawing/2014/main" id="{165AFAE6-DC5C-01C8-1DD8-8EF82A2D09C0}"/>
              </a:ext>
            </a:extLst>
          </p:cNvPr>
          <p:cNvPicPr>
            <a:picLocks noChangeAspect="1"/>
          </p:cNvPicPr>
          <p:nvPr/>
        </p:nvPicPr>
        <p:blipFill>
          <a:blip r:embed="rId2"/>
          <a:stretch>
            <a:fillRect/>
          </a:stretch>
        </p:blipFill>
        <p:spPr>
          <a:xfrm>
            <a:off x="6961908" y="1193630"/>
            <a:ext cx="3446115" cy="1056511"/>
          </a:xfrm>
          <a:prstGeom prst="rect">
            <a:avLst/>
          </a:prstGeom>
        </p:spPr>
      </p:pic>
    </p:spTree>
    <p:extLst>
      <p:ext uri="{BB962C8B-B14F-4D97-AF65-F5344CB8AC3E}">
        <p14:creationId xmlns:p14="http://schemas.microsoft.com/office/powerpoint/2010/main" val="32493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267B-26C4-56DC-CC7A-48A3A9AE8E67}"/>
              </a:ext>
            </a:extLst>
          </p:cNvPr>
          <p:cNvSpPr>
            <a:spLocks noGrp="1"/>
          </p:cNvSpPr>
          <p:nvPr>
            <p:ph type="title"/>
          </p:nvPr>
        </p:nvSpPr>
        <p:spPr>
          <a:xfrm>
            <a:off x="838200" y="365125"/>
            <a:ext cx="10515600" cy="468593"/>
          </a:xfrm>
        </p:spPr>
        <p:txBody>
          <a:bodyPr>
            <a:normAutofit fontScale="90000"/>
          </a:bodyPr>
          <a:lstStyle/>
          <a:p>
            <a:r>
              <a:rPr lang="en-IN" sz="4000" b="1" dirty="0">
                <a:latin typeface="Times New Roman" panose="02020603050405020304" pitchFamily="18" charset="0"/>
                <a:cs typeface="Times New Roman" panose="02020603050405020304" pitchFamily="18" charset="0"/>
              </a:rPr>
              <a:t>Linux Fundamentals</a:t>
            </a:r>
          </a:p>
        </p:txBody>
      </p:sp>
      <p:sp>
        <p:nvSpPr>
          <p:cNvPr id="3" name="Content Placeholder 2">
            <a:extLst>
              <a:ext uri="{FF2B5EF4-FFF2-40B4-BE49-F238E27FC236}">
                <a16:creationId xmlns:a16="http://schemas.microsoft.com/office/drawing/2014/main" id="{044CE332-F37E-0A4A-65CA-6C9B4A61A22D}"/>
              </a:ext>
            </a:extLst>
          </p:cNvPr>
          <p:cNvSpPr>
            <a:spLocks noGrp="1"/>
          </p:cNvSpPr>
          <p:nvPr>
            <p:ph idx="1"/>
          </p:nvPr>
        </p:nvSpPr>
        <p:spPr>
          <a:xfrm>
            <a:off x="658905" y="914400"/>
            <a:ext cx="11013141" cy="5253598"/>
          </a:xfrm>
        </p:spPr>
        <p:txBody>
          <a:bodyPr>
            <a:normAutofit/>
          </a:bodyPr>
          <a:lstStyle/>
          <a:p>
            <a:pPr marL="0" indent="0" algn="just">
              <a:buNone/>
            </a:pPr>
            <a:r>
              <a:rPr lang="en-US" sz="1800" b="1" dirty="0">
                <a:latin typeface="Times New Roman" panose="02020603050405020304" pitchFamily="18" charset="0"/>
                <a:cs typeface="Times New Roman" panose="02020603050405020304" pitchFamily="18" charset="0"/>
              </a:rPr>
              <a:t>Intermediate Commands</a:t>
            </a:r>
          </a:p>
          <a:p>
            <a:pPr marL="0" indent="0" algn="just">
              <a:lnSpc>
                <a:spcPct val="150000"/>
              </a:lnSpc>
              <a:buNone/>
            </a:pPr>
            <a:r>
              <a:rPr lang="en-US" sz="1800" b="1" dirty="0">
                <a:latin typeface="Times New Roman" panose="02020603050405020304" pitchFamily="18" charset="0"/>
                <a:cs typeface="Times New Roman" panose="02020603050405020304" pitchFamily="18" charset="0"/>
              </a:rPr>
              <a:t>zip, unzip</a:t>
            </a:r>
          </a:p>
          <a:p>
            <a:pPr algn="just">
              <a:lnSpc>
                <a:spcPct val="150000"/>
              </a:lnSpc>
            </a:pPr>
            <a:r>
              <a:rPr lang="en-US" sz="1800" dirty="0">
                <a:latin typeface="Times New Roman" panose="02020603050405020304" pitchFamily="18" charset="0"/>
                <a:cs typeface="Times New Roman" panose="02020603050405020304" pitchFamily="18" charset="0"/>
              </a:rPr>
              <a:t>Use zip to compress files into a zip archive, and unzip to extract files from a zip archive.</a:t>
            </a:r>
          </a:p>
          <a:p>
            <a:pPr marL="0" indent="0" algn="just">
              <a:lnSpc>
                <a:spcPct val="150000"/>
              </a:lnSpc>
              <a:buNone/>
            </a:pPr>
            <a:r>
              <a:rPr lang="en-US" sz="1800" b="1" dirty="0" err="1">
                <a:latin typeface="Times New Roman" panose="02020603050405020304" pitchFamily="18" charset="0"/>
                <a:cs typeface="Times New Roman" panose="02020603050405020304" pitchFamily="18" charset="0"/>
              </a:rPr>
              <a:t>uname</a:t>
            </a:r>
            <a:r>
              <a:rPr lang="en-US" sz="1800" b="1" dirty="0">
                <a:latin typeface="Times New Roman" panose="02020603050405020304" pitchFamily="18" charset="0"/>
                <a:cs typeface="Times New Roman" panose="02020603050405020304" pitchFamily="18" charset="0"/>
              </a:rPr>
              <a:t> </a:t>
            </a:r>
          </a:p>
          <a:p>
            <a:pPr algn="just">
              <a:lnSpc>
                <a:spcPct val="150000"/>
              </a:lnSpc>
            </a:pPr>
            <a:r>
              <a:rPr lang="en-US" sz="1800" dirty="0">
                <a:latin typeface="Times New Roman" panose="02020603050405020304" pitchFamily="18" charset="0"/>
                <a:cs typeface="Times New Roman" panose="02020603050405020304" pitchFamily="18" charset="0"/>
              </a:rPr>
              <a:t>Use </a:t>
            </a:r>
            <a:r>
              <a:rPr lang="en-US" sz="1800" dirty="0" err="1">
                <a:latin typeface="Times New Roman" panose="02020603050405020304" pitchFamily="18" charset="0"/>
                <a:cs typeface="Times New Roman" panose="02020603050405020304" pitchFamily="18" charset="0"/>
              </a:rPr>
              <a:t>uname</a:t>
            </a:r>
            <a:r>
              <a:rPr lang="en-US" sz="1800" dirty="0">
                <a:latin typeface="Times New Roman" panose="02020603050405020304" pitchFamily="18" charset="0"/>
                <a:cs typeface="Times New Roman" panose="02020603050405020304" pitchFamily="18" charset="0"/>
              </a:rPr>
              <a:t> to show the information about the system your Linux distro is running. Using the command “</a:t>
            </a:r>
            <a:r>
              <a:rPr lang="en-US" sz="1800" dirty="0" err="1">
                <a:latin typeface="Times New Roman" panose="02020603050405020304" pitchFamily="18" charset="0"/>
                <a:cs typeface="Times New Roman" panose="02020603050405020304" pitchFamily="18" charset="0"/>
              </a:rPr>
              <a:t>uname</a:t>
            </a:r>
            <a:r>
              <a:rPr lang="en-US" sz="1800" dirty="0">
                <a:latin typeface="Times New Roman" panose="02020603050405020304" pitchFamily="18" charset="0"/>
                <a:cs typeface="Times New Roman" panose="02020603050405020304" pitchFamily="18" charset="0"/>
              </a:rPr>
              <a:t> -a” prints most of the information about the system. This prints the kernel release date, version, processor type, etc.</a:t>
            </a:r>
          </a:p>
        </p:txBody>
      </p:sp>
      <p:pic>
        <p:nvPicPr>
          <p:cNvPr id="5" name="Picture 4">
            <a:extLst>
              <a:ext uri="{FF2B5EF4-FFF2-40B4-BE49-F238E27FC236}">
                <a16:creationId xmlns:a16="http://schemas.microsoft.com/office/drawing/2014/main" id="{F5212354-DD41-2FD0-6628-0A463C90345F}"/>
              </a:ext>
            </a:extLst>
          </p:cNvPr>
          <p:cNvPicPr>
            <a:picLocks noChangeAspect="1"/>
          </p:cNvPicPr>
          <p:nvPr/>
        </p:nvPicPr>
        <p:blipFill>
          <a:blip r:embed="rId2"/>
          <a:stretch>
            <a:fillRect/>
          </a:stretch>
        </p:blipFill>
        <p:spPr>
          <a:xfrm>
            <a:off x="1973838" y="4048216"/>
            <a:ext cx="6354374" cy="1196137"/>
          </a:xfrm>
          <a:prstGeom prst="rect">
            <a:avLst/>
          </a:prstGeom>
        </p:spPr>
      </p:pic>
    </p:spTree>
    <p:extLst>
      <p:ext uri="{BB962C8B-B14F-4D97-AF65-F5344CB8AC3E}">
        <p14:creationId xmlns:p14="http://schemas.microsoft.com/office/powerpoint/2010/main" val="4994291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267B-26C4-56DC-CC7A-48A3A9AE8E67}"/>
              </a:ext>
            </a:extLst>
          </p:cNvPr>
          <p:cNvSpPr>
            <a:spLocks noGrp="1"/>
          </p:cNvSpPr>
          <p:nvPr>
            <p:ph type="title"/>
          </p:nvPr>
        </p:nvSpPr>
        <p:spPr>
          <a:xfrm>
            <a:off x="838200" y="365125"/>
            <a:ext cx="10515600" cy="468593"/>
          </a:xfrm>
        </p:spPr>
        <p:txBody>
          <a:bodyPr>
            <a:normAutofit fontScale="90000"/>
          </a:bodyPr>
          <a:lstStyle/>
          <a:p>
            <a:r>
              <a:rPr lang="en-IN" sz="4000" b="1" dirty="0">
                <a:latin typeface="Times New Roman" panose="02020603050405020304" pitchFamily="18" charset="0"/>
                <a:cs typeface="Times New Roman" panose="02020603050405020304" pitchFamily="18" charset="0"/>
              </a:rPr>
              <a:t>Linux Fundamentals</a:t>
            </a:r>
          </a:p>
        </p:txBody>
      </p:sp>
      <p:sp>
        <p:nvSpPr>
          <p:cNvPr id="3" name="Content Placeholder 2">
            <a:extLst>
              <a:ext uri="{FF2B5EF4-FFF2-40B4-BE49-F238E27FC236}">
                <a16:creationId xmlns:a16="http://schemas.microsoft.com/office/drawing/2014/main" id="{044CE332-F37E-0A4A-65CA-6C9B4A61A22D}"/>
              </a:ext>
            </a:extLst>
          </p:cNvPr>
          <p:cNvSpPr>
            <a:spLocks noGrp="1"/>
          </p:cNvSpPr>
          <p:nvPr>
            <p:ph idx="1"/>
          </p:nvPr>
        </p:nvSpPr>
        <p:spPr>
          <a:xfrm>
            <a:off x="658905" y="914400"/>
            <a:ext cx="11013141" cy="5253598"/>
          </a:xfrm>
        </p:spPr>
        <p:txBody>
          <a:bodyPr>
            <a:normAutofit/>
          </a:bodyPr>
          <a:lstStyle/>
          <a:p>
            <a:pPr marL="0" indent="0" algn="just">
              <a:buNone/>
            </a:pPr>
            <a:r>
              <a:rPr lang="en-US" sz="1800" b="1" dirty="0">
                <a:latin typeface="Times New Roman" panose="02020603050405020304" pitchFamily="18" charset="0"/>
                <a:cs typeface="Times New Roman" panose="02020603050405020304" pitchFamily="18" charset="0"/>
              </a:rPr>
              <a:t>Intermediate Commands</a:t>
            </a:r>
          </a:p>
          <a:p>
            <a:pPr marL="0" indent="0" algn="just">
              <a:lnSpc>
                <a:spcPct val="150000"/>
              </a:lnSpc>
              <a:buNone/>
            </a:pPr>
            <a:r>
              <a:rPr lang="en-US" sz="1800" b="1" dirty="0">
                <a:latin typeface="Times New Roman" panose="02020603050405020304" pitchFamily="18" charset="0"/>
                <a:cs typeface="Times New Roman" panose="02020603050405020304" pitchFamily="18" charset="0"/>
              </a:rPr>
              <a:t>apt-get </a:t>
            </a:r>
          </a:p>
          <a:p>
            <a:pPr algn="just">
              <a:lnSpc>
                <a:spcPct val="150000"/>
              </a:lnSpc>
            </a:pPr>
            <a:r>
              <a:rPr lang="en-US" sz="1800" dirty="0">
                <a:latin typeface="Times New Roman" panose="02020603050405020304" pitchFamily="18" charset="0"/>
                <a:cs typeface="Times New Roman" panose="02020603050405020304" pitchFamily="18" charset="0"/>
              </a:rPr>
              <a:t>Use apt to work with packages in the Linux command line. </a:t>
            </a:r>
          </a:p>
          <a:p>
            <a:pPr algn="just">
              <a:lnSpc>
                <a:spcPct val="150000"/>
              </a:lnSpc>
            </a:pPr>
            <a:r>
              <a:rPr lang="en-US" sz="1800" dirty="0">
                <a:latin typeface="Times New Roman" panose="02020603050405020304" pitchFamily="18" charset="0"/>
                <a:cs typeface="Times New Roman" panose="02020603050405020304" pitchFamily="18" charset="0"/>
              </a:rPr>
              <a:t>Use apt-get to install packages. </a:t>
            </a:r>
          </a:p>
          <a:p>
            <a:pPr algn="just">
              <a:lnSpc>
                <a:spcPct val="150000"/>
              </a:lnSpc>
            </a:pPr>
            <a:r>
              <a:rPr lang="en-US" sz="1800" dirty="0">
                <a:latin typeface="Times New Roman" panose="02020603050405020304" pitchFamily="18" charset="0"/>
                <a:cs typeface="Times New Roman" panose="02020603050405020304" pitchFamily="18" charset="0"/>
              </a:rPr>
              <a:t>This requires root privileges, so use the </a:t>
            </a:r>
            <a:r>
              <a:rPr lang="en-US" sz="1800" dirty="0" err="1">
                <a:latin typeface="Times New Roman" panose="02020603050405020304" pitchFamily="18" charset="0"/>
                <a:cs typeface="Times New Roman" panose="02020603050405020304" pitchFamily="18" charset="0"/>
              </a:rPr>
              <a:t>sudo</a:t>
            </a:r>
            <a:r>
              <a:rPr lang="en-US" sz="1800" dirty="0">
                <a:latin typeface="Times New Roman" panose="02020603050405020304" pitchFamily="18" charset="0"/>
                <a:cs typeface="Times New Roman" panose="02020603050405020304" pitchFamily="18" charset="0"/>
              </a:rPr>
              <a:t> command with it. </a:t>
            </a:r>
          </a:p>
          <a:p>
            <a:pPr algn="just">
              <a:lnSpc>
                <a:spcPct val="150000"/>
              </a:lnSpc>
            </a:pPr>
            <a:r>
              <a:rPr lang="en-US" sz="1800" dirty="0">
                <a:latin typeface="Times New Roman" panose="02020603050405020304" pitchFamily="18" charset="0"/>
                <a:cs typeface="Times New Roman" panose="02020603050405020304" pitchFamily="18" charset="0"/>
              </a:rPr>
              <a:t>For example, if you want to install the text editor </a:t>
            </a:r>
            <a:r>
              <a:rPr lang="en-US" sz="1800" dirty="0" err="1">
                <a:latin typeface="Times New Roman" panose="02020603050405020304" pitchFamily="18" charset="0"/>
                <a:cs typeface="Times New Roman" panose="02020603050405020304" pitchFamily="18" charset="0"/>
              </a:rPr>
              <a:t>jed</a:t>
            </a:r>
            <a:r>
              <a:rPr lang="en-US" sz="1800" dirty="0">
                <a:latin typeface="Times New Roman" panose="02020603050405020304" pitchFamily="18" charset="0"/>
                <a:cs typeface="Times New Roman" panose="02020603050405020304" pitchFamily="18" charset="0"/>
              </a:rPr>
              <a:t> we can type in the command “</a:t>
            </a:r>
            <a:r>
              <a:rPr lang="en-US" sz="1800" dirty="0" err="1">
                <a:latin typeface="Times New Roman" panose="02020603050405020304" pitchFamily="18" charset="0"/>
                <a:cs typeface="Times New Roman" panose="02020603050405020304" pitchFamily="18" charset="0"/>
              </a:rPr>
              <a:t>sudo</a:t>
            </a:r>
            <a:r>
              <a:rPr lang="en-US" sz="1800" dirty="0">
                <a:latin typeface="Times New Roman" panose="02020603050405020304" pitchFamily="18" charset="0"/>
                <a:cs typeface="Times New Roman" panose="02020603050405020304" pitchFamily="18" charset="0"/>
              </a:rPr>
              <a:t> apt-get install </a:t>
            </a:r>
            <a:r>
              <a:rPr lang="en-US" sz="1800" dirty="0" err="1">
                <a:latin typeface="Times New Roman" panose="02020603050405020304" pitchFamily="18" charset="0"/>
                <a:cs typeface="Times New Roman" panose="02020603050405020304" pitchFamily="18" charset="0"/>
              </a:rPr>
              <a:t>jed</a:t>
            </a:r>
            <a:r>
              <a:rPr lang="en-US" sz="1800" dirty="0">
                <a:latin typeface="Times New Roman" panose="02020603050405020304" pitchFamily="18" charset="0"/>
                <a:cs typeface="Times New Roman" panose="02020603050405020304" pitchFamily="18" charset="0"/>
              </a:rPr>
              <a:t>”. </a:t>
            </a:r>
          </a:p>
        </p:txBody>
      </p:sp>
      <p:pic>
        <p:nvPicPr>
          <p:cNvPr id="6" name="Picture 5">
            <a:extLst>
              <a:ext uri="{FF2B5EF4-FFF2-40B4-BE49-F238E27FC236}">
                <a16:creationId xmlns:a16="http://schemas.microsoft.com/office/drawing/2014/main" id="{D304C5C6-9562-177A-CCF5-CD045BE67B58}"/>
              </a:ext>
            </a:extLst>
          </p:cNvPr>
          <p:cNvPicPr>
            <a:picLocks noChangeAspect="1"/>
          </p:cNvPicPr>
          <p:nvPr/>
        </p:nvPicPr>
        <p:blipFill>
          <a:blip r:embed="rId2"/>
          <a:stretch>
            <a:fillRect/>
          </a:stretch>
        </p:blipFill>
        <p:spPr>
          <a:xfrm>
            <a:off x="2504570" y="4007151"/>
            <a:ext cx="5671242" cy="2420543"/>
          </a:xfrm>
          <a:prstGeom prst="rect">
            <a:avLst/>
          </a:prstGeom>
        </p:spPr>
      </p:pic>
    </p:spTree>
    <p:extLst>
      <p:ext uri="{BB962C8B-B14F-4D97-AF65-F5344CB8AC3E}">
        <p14:creationId xmlns:p14="http://schemas.microsoft.com/office/powerpoint/2010/main" val="15996308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267B-26C4-56DC-CC7A-48A3A9AE8E67}"/>
              </a:ext>
            </a:extLst>
          </p:cNvPr>
          <p:cNvSpPr>
            <a:spLocks noGrp="1"/>
          </p:cNvSpPr>
          <p:nvPr>
            <p:ph type="title"/>
          </p:nvPr>
        </p:nvSpPr>
        <p:spPr>
          <a:xfrm>
            <a:off x="838200" y="365125"/>
            <a:ext cx="10515600" cy="468593"/>
          </a:xfrm>
        </p:spPr>
        <p:txBody>
          <a:bodyPr>
            <a:normAutofit fontScale="90000"/>
          </a:bodyPr>
          <a:lstStyle/>
          <a:p>
            <a:r>
              <a:rPr lang="en-IN" sz="4000" b="1" dirty="0">
                <a:latin typeface="Times New Roman" panose="02020603050405020304" pitchFamily="18" charset="0"/>
                <a:cs typeface="Times New Roman" panose="02020603050405020304" pitchFamily="18" charset="0"/>
              </a:rPr>
              <a:t>Linux Fundamentals</a:t>
            </a:r>
          </a:p>
        </p:txBody>
      </p:sp>
      <p:sp>
        <p:nvSpPr>
          <p:cNvPr id="3" name="Content Placeholder 2">
            <a:extLst>
              <a:ext uri="{FF2B5EF4-FFF2-40B4-BE49-F238E27FC236}">
                <a16:creationId xmlns:a16="http://schemas.microsoft.com/office/drawing/2014/main" id="{044CE332-F37E-0A4A-65CA-6C9B4A61A22D}"/>
              </a:ext>
            </a:extLst>
          </p:cNvPr>
          <p:cNvSpPr>
            <a:spLocks noGrp="1"/>
          </p:cNvSpPr>
          <p:nvPr>
            <p:ph idx="1"/>
          </p:nvPr>
        </p:nvSpPr>
        <p:spPr>
          <a:xfrm>
            <a:off x="658905" y="914400"/>
            <a:ext cx="11013141" cy="5253598"/>
          </a:xfrm>
        </p:spPr>
        <p:txBody>
          <a:bodyPr>
            <a:normAutofit/>
          </a:bodyPr>
          <a:lstStyle/>
          <a:p>
            <a:pPr marL="0" indent="0" algn="just">
              <a:buNone/>
            </a:pPr>
            <a:r>
              <a:rPr lang="en-US" sz="1800" b="1" dirty="0">
                <a:latin typeface="Times New Roman" panose="02020603050405020304" pitchFamily="18" charset="0"/>
                <a:cs typeface="Times New Roman" panose="02020603050405020304" pitchFamily="18" charset="0"/>
              </a:rPr>
              <a:t>Intermediate Commands</a:t>
            </a:r>
          </a:p>
          <a:p>
            <a:pPr marL="0" indent="0" algn="just">
              <a:lnSpc>
                <a:spcPct val="150000"/>
              </a:lnSpc>
              <a:buNone/>
            </a:pPr>
            <a:r>
              <a:rPr lang="en-US" sz="1800" b="1" dirty="0" err="1">
                <a:latin typeface="Times New Roman" panose="02020603050405020304" pitchFamily="18" charset="0"/>
                <a:cs typeface="Times New Roman" panose="02020603050405020304" pitchFamily="18" charset="0"/>
              </a:rPr>
              <a:t>chmod</a:t>
            </a:r>
            <a:r>
              <a:rPr lang="en-US" sz="1800" b="1" dirty="0">
                <a:latin typeface="Times New Roman" panose="02020603050405020304" pitchFamily="18" charset="0"/>
                <a:cs typeface="Times New Roman" panose="02020603050405020304" pitchFamily="18" charset="0"/>
              </a:rPr>
              <a:t> </a:t>
            </a:r>
          </a:p>
          <a:p>
            <a:pPr algn="just">
              <a:lnSpc>
                <a:spcPct val="150000"/>
              </a:lnSpc>
            </a:pPr>
            <a:r>
              <a:rPr lang="en-US" sz="1800" dirty="0">
                <a:latin typeface="Times New Roman" panose="02020603050405020304" pitchFamily="18" charset="0"/>
                <a:cs typeface="Times New Roman" panose="02020603050405020304" pitchFamily="18" charset="0"/>
              </a:rPr>
              <a:t>Use </a:t>
            </a:r>
            <a:r>
              <a:rPr lang="en-US" sz="1800" dirty="0" err="1">
                <a:latin typeface="Times New Roman" panose="02020603050405020304" pitchFamily="18" charset="0"/>
                <a:cs typeface="Times New Roman" panose="02020603050405020304" pitchFamily="18" charset="0"/>
              </a:rPr>
              <a:t>chmod</a:t>
            </a:r>
            <a:r>
              <a:rPr lang="en-US" sz="1800" dirty="0">
                <a:latin typeface="Times New Roman" panose="02020603050405020304" pitchFamily="18" charset="0"/>
                <a:cs typeface="Times New Roman" panose="02020603050405020304" pitchFamily="18" charset="0"/>
              </a:rPr>
              <a:t> to make a file executable and to change the permissions granted to it in Linux. </a:t>
            </a:r>
          </a:p>
          <a:p>
            <a:pPr algn="just">
              <a:lnSpc>
                <a:spcPct val="150000"/>
              </a:lnSpc>
            </a:pPr>
            <a:r>
              <a:rPr lang="en-US" sz="1800" dirty="0">
                <a:latin typeface="Times New Roman" panose="02020603050405020304" pitchFamily="18" charset="0"/>
                <a:cs typeface="Times New Roman" panose="02020603050405020304" pitchFamily="18" charset="0"/>
              </a:rPr>
              <a:t>Imagine you have a python code named numbers.py in your computer. </a:t>
            </a:r>
          </a:p>
          <a:p>
            <a:pPr algn="just">
              <a:lnSpc>
                <a:spcPct val="150000"/>
              </a:lnSpc>
            </a:pPr>
            <a:r>
              <a:rPr lang="en-US" sz="1800" dirty="0">
                <a:latin typeface="Times New Roman" panose="02020603050405020304" pitchFamily="18" charset="0"/>
                <a:cs typeface="Times New Roman" panose="02020603050405020304" pitchFamily="18" charset="0"/>
              </a:rPr>
              <a:t>You'll need to run “python numbers.py” every time you need to run it. </a:t>
            </a:r>
          </a:p>
          <a:p>
            <a:pPr algn="just">
              <a:lnSpc>
                <a:spcPct val="150000"/>
              </a:lnSpc>
            </a:pPr>
            <a:r>
              <a:rPr lang="en-US" sz="1800" dirty="0">
                <a:latin typeface="Times New Roman" panose="02020603050405020304" pitchFamily="18" charset="0"/>
                <a:cs typeface="Times New Roman" panose="02020603050405020304" pitchFamily="18" charset="0"/>
              </a:rPr>
              <a:t>Instead of that, when you make it executable, you'll just need to run “numbers.py” in the terminal to run the file. </a:t>
            </a:r>
          </a:p>
          <a:p>
            <a:pPr algn="just">
              <a:lnSpc>
                <a:spcPct val="150000"/>
              </a:lnSpc>
            </a:pPr>
            <a:r>
              <a:rPr lang="en-US" sz="1800" dirty="0">
                <a:latin typeface="Times New Roman" panose="02020603050405020304" pitchFamily="18" charset="0"/>
                <a:cs typeface="Times New Roman" panose="02020603050405020304" pitchFamily="18" charset="0"/>
              </a:rPr>
              <a:t>To make a file executable, use the command “</a:t>
            </a:r>
            <a:r>
              <a:rPr lang="en-US" sz="1800" dirty="0" err="1">
                <a:latin typeface="Times New Roman" panose="02020603050405020304" pitchFamily="18" charset="0"/>
                <a:cs typeface="Times New Roman" panose="02020603050405020304" pitchFamily="18" charset="0"/>
              </a:rPr>
              <a:t>chmod</a:t>
            </a:r>
            <a:r>
              <a:rPr lang="en-US" sz="1800" dirty="0">
                <a:latin typeface="Times New Roman" panose="02020603050405020304" pitchFamily="18" charset="0"/>
                <a:cs typeface="Times New Roman" panose="02020603050405020304" pitchFamily="18" charset="0"/>
              </a:rPr>
              <a:t> +x numbers.py”. </a:t>
            </a:r>
          </a:p>
          <a:p>
            <a:pPr algn="just">
              <a:lnSpc>
                <a:spcPct val="150000"/>
              </a:lnSpc>
            </a:pPr>
            <a:r>
              <a:rPr lang="en-US" sz="1800" dirty="0">
                <a:latin typeface="Times New Roman" panose="02020603050405020304" pitchFamily="18" charset="0"/>
                <a:cs typeface="Times New Roman" panose="02020603050405020304" pitchFamily="18" charset="0"/>
              </a:rPr>
              <a:t>use “</a:t>
            </a:r>
            <a:r>
              <a:rPr lang="en-US" sz="1800" dirty="0" err="1">
                <a:latin typeface="Times New Roman" panose="02020603050405020304" pitchFamily="18" charset="0"/>
                <a:cs typeface="Times New Roman" panose="02020603050405020304" pitchFamily="18" charset="0"/>
              </a:rPr>
              <a:t>chmod</a:t>
            </a:r>
            <a:r>
              <a:rPr lang="en-US" sz="1800" dirty="0">
                <a:latin typeface="Times New Roman" panose="02020603050405020304" pitchFamily="18" charset="0"/>
                <a:cs typeface="Times New Roman" panose="02020603050405020304" pitchFamily="18" charset="0"/>
              </a:rPr>
              <a:t> 755 numbers.py” to give it root permissions or “</a:t>
            </a:r>
            <a:r>
              <a:rPr lang="en-US" sz="1800" dirty="0" err="1">
                <a:latin typeface="Times New Roman" panose="02020603050405020304" pitchFamily="18" charset="0"/>
                <a:cs typeface="Times New Roman" panose="02020603050405020304" pitchFamily="18" charset="0"/>
              </a:rPr>
              <a:t>sudo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chmod</a:t>
            </a:r>
            <a:r>
              <a:rPr lang="en-US" sz="1800" dirty="0">
                <a:latin typeface="Times New Roman" panose="02020603050405020304" pitchFamily="18" charset="0"/>
                <a:cs typeface="Times New Roman" panose="02020603050405020304" pitchFamily="18" charset="0"/>
              </a:rPr>
              <a:t> +x numbers.py” for root executable.</a:t>
            </a:r>
          </a:p>
          <a:p>
            <a:pPr marL="0" indent="0" algn="just">
              <a:lnSpc>
                <a:spcPct val="150000"/>
              </a:lnSpc>
              <a:buNone/>
            </a:pPr>
            <a:endParaRPr lang="en-US"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6987836-D90B-8DA7-BA56-037A1C6F4758}"/>
              </a:ext>
            </a:extLst>
          </p:cNvPr>
          <p:cNvPicPr>
            <a:picLocks noChangeAspect="1"/>
          </p:cNvPicPr>
          <p:nvPr/>
        </p:nvPicPr>
        <p:blipFill>
          <a:blip r:embed="rId2"/>
          <a:stretch>
            <a:fillRect/>
          </a:stretch>
        </p:blipFill>
        <p:spPr>
          <a:xfrm>
            <a:off x="2914298" y="5090085"/>
            <a:ext cx="5037396" cy="1472079"/>
          </a:xfrm>
          <a:prstGeom prst="rect">
            <a:avLst/>
          </a:prstGeom>
        </p:spPr>
      </p:pic>
    </p:spTree>
    <p:extLst>
      <p:ext uri="{BB962C8B-B14F-4D97-AF65-F5344CB8AC3E}">
        <p14:creationId xmlns:p14="http://schemas.microsoft.com/office/powerpoint/2010/main" val="2707890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267B-26C4-56DC-CC7A-48A3A9AE8E67}"/>
              </a:ext>
            </a:extLst>
          </p:cNvPr>
          <p:cNvSpPr>
            <a:spLocks noGrp="1"/>
          </p:cNvSpPr>
          <p:nvPr>
            <p:ph type="title"/>
          </p:nvPr>
        </p:nvSpPr>
        <p:spPr>
          <a:xfrm>
            <a:off x="838200" y="365125"/>
            <a:ext cx="10515600" cy="468593"/>
          </a:xfrm>
        </p:spPr>
        <p:txBody>
          <a:bodyPr>
            <a:normAutofit fontScale="90000"/>
          </a:bodyPr>
          <a:lstStyle/>
          <a:p>
            <a:r>
              <a:rPr lang="en-IN" sz="4000" b="1" dirty="0">
                <a:latin typeface="Times New Roman" panose="02020603050405020304" pitchFamily="18" charset="0"/>
                <a:cs typeface="Times New Roman" panose="02020603050405020304" pitchFamily="18" charset="0"/>
              </a:rPr>
              <a:t>Linux Fundamentals</a:t>
            </a:r>
          </a:p>
        </p:txBody>
      </p:sp>
      <p:sp>
        <p:nvSpPr>
          <p:cNvPr id="3" name="Content Placeholder 2">
            <a:extLst>
              <a:ext uri="{FF2B5EF4-FFF2-40B4-BE49-F238E27FC236}">
                <a16:creationId xmlns:a16="http://schemas.microsoft.com/office/drawing/2014/main" id="{044CE332-F37E-0A4A-65CA-6C9B4A61A22D}"/>
              </a:ext>
            </a:extLst>
          </p:cNvPr>
          <p:cNvSpPr>
            <a:spLocks noGrp="1"/>
          </p:cNvSpPr>
          <p:nvPr>
            <p:ph idx="1"/>
          </p:nvPr>
        </p:nvSpPr>
        <p:spPr>
          <a:xfrm>
            <a:off x="658905" y="914400"/>
            <a:ext cx="11013141" cy="5253598"/>
          </a:xfrm>
        </p:spPr>
        <p:txBody>
          <a:bodyPr>
            <a:normAutofit/>
          </a:bodyPr>
          <a:lstStyle/>
          <a:p>
            <a:pPr marL="0" indent="0" algn="just">
              <a:buNone/>
            </a:pPr>
            <a:r>
              <a:rPr lang="en-US" sz="1800" b="1" dirty="0">
                <a:latin typeface="Times New Roman" panose="02020603050405020304" pitchFamily="18" charset="0"/>
                <a:cs typeface="Times New Roman" panose="02020603050405020304" pitchFamily="18" charset="0"/>
              </a:rPr>
              <a:t>Intermediate Commands</a:t>
            </a:r>
          </a:p>
          <a:p>
            <a:pPr marL="0" indent="0" algn="just">
              <a:lnSpc>
                <a:spcPct val="150000"/>
              </a:lnSpc>
              <a:buNone/>
            </a:pPr>
            <a:r>
              <a:rPr lang="en-US" sz="1800" b="1" dirty="0">
                <a:latin typeface="Times New Roman" panose="02020603050405020304" pitchFamily="18" charset="0"/>
                <a:cs typeface="Times New Roman" panose="02020603050405020304" pitchFamily="18" charset="0"/>
              </a:rPr>
              <a:t>hostname </a:t>
            </a:r>
          </a:p>
          <a:p>
            <a:pPr algn="just">
              <a:lnSpc>
                <a:spcPct val="150000"/>
              </a:lnSpc>
            </a:pPr>
            <a:r>
              <a:rPr lang="en-US" sz="1800" dirty="0">
                <a:latin typeface="Times New Roman" panose="02020603050405020304" pitchFamily="18" charset="0"/>
                <a:cs typeface="Times New Roman" panose="02020603050405020304" pitchFamily="18" charset="0"/>
              </a:rPr>
              <a:t>Use hostname to know your name in your host or network. </a:t>
            </a:r>
          </a:p>
          <a:p>
            <a:pPr algn="just">
              <a:lnSpc>
                <a:spcPct val="150000"/>
              </a:lnSpc>
            </a:pPr>
            <a:r>
              <a:rPr lang="en-US" sz="1800" dirty="0">
                <a:latin typeface="Times New Roman" panose="02020603050405020304" pitchFamily="18" charset="0"/>
                <a:cs typeface="Times New Roman" panose="02020603050405020304" pitchFamily="18" charset="0"/>
              </a:rPr>
              <a:t>Basically, it displays your hostname and IP address. Just typing “hostname” gives the output. </a:t>
            </a:r>
          </a:p>
          <a:p>
            <a:pPr algn="just">
              <a:lnSpc>
                <a:spcPct val="150000"/>
              </a:lnSpc>
            </a:pPr>
            <a:r>
              <a:rPr lang="en-US" sz="1800" dirty="0">
                <a:latin typeface="Times New Roman" panose="02020603050405020304" pitchFamily="18" charset="0"/>
                <a:cs typeface="Times New Roman" panose="02020603050405020304" pitchFamily="18" charset="0"/>
              </a:rPr>
              <a:t>Typing in “hostname -I” gives you your IP address in your network.</a:t>
            </a:r>
          </a:p>
          <a:p>
            <a:pPr marL="0" indent="0" algn="just">
              <a:lnSpc>
                <a:spcPct val="150000"/>
              </a:lnSpc>
              <a:buNone/>
            </a:pPr>
            <a:endParaRPr lang="en-US" sz="1800" dirty="0">
              <a:latin typeface="Times New Roman" panose="02020603050405020304" pitchFamily="18" charset="0"/>
              <a:cs typeface="Times New Roman" panose="02020603050405020304" pitchFamily="18" charset="0"/>
            </a:endParaRPr>
          </a:p>
          <a:p>
            <a:pPr marL="0" indent="0" algn="just">
              <a:lnSpc>
                <a:spcPct val="150000"/>
              </a:lnSpc>
              <a:buNone/>
            </a:pP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ping </a:t>
            </a:r>
          </a:p>
          <a:p>
            <a:pPr algn="just">
              <a:lnSpc>
                <a:spcPct val="150000"/>
              </a:lnSpc>
            </a:pPr>
            <a:r>
              <a:rPr lang="en-US" sz="1800" dirty="0">
                <a:latin typeface="Times New Roman" panose="02020603050405020304" pitchFamily="18" charset="0"/>
                <a:cs typeface="Times New Roman" panose="02020603050405020304" pitchFamily="18" charset="0"/>
              </a:rPr>
              <a:t>Use ping to check your connection to a server.</a:t>
            </a:r>
          </a:p>
          <a:p>
            <a:pPr algn="just">
              <a:lnSpc>
                <a:spcPct val="150000"/>
              </a:lnSpc>
            </a:pPr>
            <a:r>
              <a:rPr lang="en-US" sz="1800" dirty="0">
                <a:latin typeface="Times New Roman" panose="02020603050405020304" pitchFamily="18" charset="0"/>
                <a:cs typeface="Times New Roman" panose="02020603050405020304" pitchFamily="18" charset="0"/>
              </a:rPr>
              <a:t>for example, “ping google.com”, it checks if it can connect to the server and come back. </a:t>
            </a:r>
          </a:p>
          <a:p>
            <a:pPr algn="just">
              <a:lnSpc>
                <a:spcPct val="150000"/>
              </a:lnSpc>
            </a:pPr>
            <a:r>
              <a:rPr lang="en-US" sz="1800" dirty="0">
                <a:latin typeface="Times New Roman" panose="02020603050405020304" pitchFamily="18" charset="0"/>
                <a:cs typeface="Times New Roman" panose="02020603050405020304" pitchFamily="18" charset="0"/>
              </a:rPr>
              <a:t>It measures this round-trip time and gives you the details about it.</a:t>
            </a:r>
          </a:p>
        </p:txBody>
      </p:sp>
      <p:pic>
        <p:nvPicPr>
          <p:cNvPr id="6" name="Picture 5">
            <a:extLst>
              <a:ext uri="{FF2B5EF4-FFF2-40B4-BE49-F238E27FC236}">
                <a16:creationId xmlns:a16="http://schemas.microsoft.com/office/drawing/2014/main" id="{FB99F89E-DE6D-0107-0774-1EA8D04A7CF1}"/>
              </a:ext>
            </a:extLst>
          </p:cNvPr>
          <p:cNvPicPr>
            <a:picLocks noChangeAspect="1"/>
          </p:cNvPicPr>
          <p:nvPr/>
        </p:nvPicPr>
        <p:blipFill rotWithShape="1">
          <a:blip r:embed="rId2"/>
          <a:srcRect b="6293"/>
          <a:stretch/>
        </p:blipFill>
        <p:spPr>
          <a:xfrm>
            <a:off x="6724989" y="1075765"/>
            <a:ext cx="4310563" cy="1201271"/>
          </a:xfrm>
          <a:prstGeom prst="rect">
            <a:avLst/>
          </a:prstGeom>
        </p:spPr>
      </p:pic>
      <p:pic>
        <p:nvPicPr>
          <p:cNvPr id="8" name="Picture 7">
            <a:extLst>
              <a:ext uri="{FF2B5EF4-FFF2-40B4-BE49-F238E27FC236}">
                <a16:creationId xmlns:a16="http://schemas.microsoft.com/office/drawing/2014/main" id="{3AE43174-2D51-2CF8-7B61-29489684A9BB}"/>
              </a:ext>
            </a:extLst>
          </p:cNvPr>
          <p:cNvPicPr>
            <a:picLocks noChangeAspect="1"/>
          </p:cNvPicPr>
          <p:nvPr/>
        </p:nvPicPr>
        <p:blipFill>
          <a:blip r:embed="rId3"/>
          <a:stretch>
            <a:fillRect/>
          </a:stretch>
        </p:blipFill>
        <p:spPr>
          <a:xfrm>
            <a:off x="6165475" y="3391282"/>
            <a:ext cx="5367620" cy="1763423"/>
          </a:xfrm>
          <a:prstGeom prst="rect">
            <a:avLst/>
          </a:prstGeom>
        </p:spPr>
      </p:pic>
    </p:spTree>
    <p:extLst>
      <p:ext uri="{BB962C8B-B14F-4D97-AF65-F5344CB8AC3E}">
        <p14:creationId xmlns:p14="http://schemas.microsoft.com/office/powerpoint/2010/main" val="40467620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267B-26C4-56DC-CC7A-48A3A9AE8E67}"/>
              </a:ext>
            </a:extLst>
          </p:cNvPr>
          <p:cNvSpPr>
            <a:spLocks noGrp="1"/>
          </p:cNvSpPr>
          <p:nvPr>
            <p:ph type="title"/>
          </p:nvPr>
        </p:nvSpPr>
        <p:spPr>
          <a:xfrm>
            <a:off x="838200" y="365125"/>
            <a:ext cx="10515600" cy="468593"/>
          </a:xfrm>
        </p:spPr>
        <p:txBody>
          <a:bodyPr>
            <a:normAutofit fontScale="90000"/>
          </a:bodyPr>
          <a:lstStyle/>
          <a:p>
            <a:r>
              <a:rPr lang="en-IN" sz="4000" b="1" dirty="0">
                <a:latin typeface="Times New Roman" panose="02020603050405020304" pitchFamily="18" charset="0"/>
                <a:cs typeface="Times New Roman" panose="02020603050405020304" pitchFamily="18" charset="0"/>
              </a:rPr>
              <a:t>Types of Penetration Testing</a:t>
            </a:r>
          </a:p>
        </p:txBody>
      </p:sp>
      <p:sp>
        <p:nvSpPr>
          <p:cNvPr id="3" name="Content Placeholder 2">
            <a:extLst>
              <a:ext uri="{FF2B5EF4-FFF2-40B4-BE49-F238E27FC236}">
                <a16:creationId xmlns:a16="http://schemas.microsoft.com/office/drawing/2014/main" id="{044CE332-F37E-0A4A-65CA-6C9B4A61A22D}"/>
              </a:ext>
            </a:extLst>
          </p:cNvPr>
          <p:cNvSpPr>
            <a:spLocks noGrp="1"/>
          </p:cNvSpPr>
          <p:nvPr>
            <p:ph idx="1"/>
          </p:nvPr>
        </p:nvSpPr>
        <p:spPr>
          <a:xfrm>
            <a:off x="658905" y="914400"/>
            <a:ext cx="11013141" cy="5692588"/>
          </a:xfrm>
        </p:spPr>
        <p:txBody>
          <a:bodyPr>
            <a:normAutofit fontScale="92500" lnSpcReduction="20000"/>
          </a:bodyPr>
          <a:lstStyle/>
          <a:p>
            <a:pPr marL="0" indent="0" algn="just">
              <a:buNone/>
            </a:pPr>
            <a:r>
              <a:rPr lang="en-US" sz="1800" b="1" dirty="0">
                <a:latin typeface="Times New Roman" panose="02020603050405020304" pitchFamily="18" charset="0"/>
                <a:cs typeface="Times New Roman" panose="02020603050405020304" pitchFamily="18" charset="0"/>
              </a:rPr>
              <a:t>Penetration Testing</a:t>
            </a:r>
          </a:p>
          <a:p>
            <a:pPr algn="just">
              <a:lnSpc>
                <a:spcPct val="150000"/>
              </a:lnSpc>
            </a:pPr>
            <a:r>
              <a:rPr lang="en-US" sz="1800" dirty="0">
                <a:latin typeface="Times New Roman" panose="02020603050405020304" pitchFamily="18" charset="0"/>
                <a:cs typeface="Times New Roman" panose="02020603050405020304" pitchFamily="18" charset="0"/>
              </a:rPr>
              <a:t>A pen test is a form of ethical cyber security assessment conducted to identify, safely exploit and help eliminate vulnerabilities that reside across an organization’s on-premises and remote IT environments.</a:t>
            </a:r>
          </a:p>
          <a:p>
            <a:pPr marL="0" indent="0" algn="just">
              <a:lnSpc>
                <a:spcPct val="150000"/>
              </a:lnSpc>
              <a:buNone/>
            </a:pPr>
            <a:r>
              <a:rPr lang="fr-FR" sz="1800" b="1" dirty="0" err="1">
                <a:latin typeface="Times New Roman" panose="02020603050405020304" pitchFamily="18" charset="0"/>
                <a:cs typeface="Times New Roman" panose="02020603050405020304" pitchFamily="18" charset="0"/>
              </a:rPr>
              <a:t>Internal</a:t>
            </a:r>
            <a:r>
              <a:rPr lang="fr-FR" sz="1800" b="1" dirty="0">
                <a:latin typeface="Times New Roman" panose="02020603050405020304" pitchFamily="18" charset="0"/>
                <a:cs typeface="Times New Roman" panose="02020603050405020304" pitchFamily="18" charset="0"/>
              </a:rPr>
              <a:t>/</a:t>
            </a:r>
            <a:r>
              <a:rPr lang="fr-FR" sz="1800" b="1" dirty="0" err="1">
                <a:latin typeface="Times New Roman" panose="02020603050405020304" pitchFamily="18" charset="0"/>
                <a:cs typeface="Times New Roman" panose="02020603050405020304" pitchFamily="18" charset="0"/>
              </a:rPr>
              <a:t>External</a:t>
            </a:r>
            <a:r>
              <a:rPr lang="fr-FR" sz="1800" b="1" dirty="0">
                <a:latin typeface="Times New Roman" panose="02020603050405020304" pitchFamily="18" charset="0"/>
                <a:cs typeface="Times New Roman" panose="02020603050405020304" pitchFamily="18" charset="0"/>
              </a:rPr>
              <a:t> Infrastructure Penetration Testing</a:t>
            </a:r>
          </a:p>
          <a:p>
            <a:pPr algn="just">
              <a:lnSpc>
                <a:spcPct val="150000"/>
              </a:lnSpc>
            </a:pPr>
            <a:r>
              <a:rPr lang="en-US" sz="1800" dirty="0">
                <a:latin typeface="Times New Roman" panose="02020603050405020304" pitchFamily="18" charset="0"/>
                <a:cs typeface="Times New Roman" panose="02020603050405020304" pitchFamily="18" charset="0"/>
              </a:rPr>
              <a:t>An assessment of on-premise and cloud network infrastructure, including firewalls, system hosts, and devices such as routers and switches.</a:t>
            </a:r>
          </a:p>
          <a:p>
            <a:pPr algn="just">
              <a:lnSpc>
                <a:spcPct val="150000"/>
              </a:lnSpc>
            </a:pPr>
            <a:r>
              <a:rPr lang="en-US" sz="1800" dirty="0">
                <a:latin typeface="Times New Roman" panose="02020603050405020304" pitchFamily="18" charset="0"/>
                <a:cs typeface="Times New Roman" panose="02020603050405020304" pitchFamily="18" charset="0"/>
              </a:rPr>
              <a:t>To scope a test, you must know the </a:t>
            </a:r>
            <a:r>
              <a:rPr lang="en-US" sz="1800" b="1" dirty="0">
                <a:solidFill>
                  <a:srgbClr val="C00000"/>
                </a:solidFill>
                <a:latin typeface="Times New Roman" panose="02020603050405020304" pitchFamily="18" charset="0"/>
                <a:cs typeface="Times New Roman" panose="02020603050405020304" pitchFamily="18" charset="0"/>
              </a:rPr>
              <a:t>number of internal and external Ips to be tested, the network subnet size, and the number of sites.</a:t>
            </a:r>
          </a:p>
          <a:p>
            <a:pPr marL="0" indent="0" algn="just">
              <a:lnSpc>
                <a:spcPct val="150000"/>
              </a:lnSpc>
              <a:buNone/>
            </a:pPr>
            <a:r>
              <a:rPr lang="en-US" sz="1800" b="1" dirty="0">
                <a:latin typeface="Times New Roman" panose="02020603050405020304" pitchFamily="18" charset="0"/>
                <a:cs typeface="Times New Roman" panose="02020603050405020304" pitchFamily="18" charset="0"/>
              </a:rPr>
              <a:t>Wireless </a:t>
            </a:r>
            <a:r>
              <a:rPr lang="fr-FR" sz="1800" b="1" dirty="0">
                <a:latin typeface="Times New Roman" panose="02020603050405020304" pitchFamily="18" charset="0"/>
                <a:cs typeface="Times New Roman" panose="02020603050405020304" pitchFamily="18" charset="0"/>
              </a:rPr>
              <a:t>Penetration Testing</a:t>
            </a:r>
          </a:p>
          <a:p>
            <a:pPr algn="just">
              <a:lnSpc>
                <a:spcPct val="150000"/>
              </a:lnSpc>
            </a:pPr>
            <a:r>
              <a:rPr lang="en-US" sz="1800" dirty="0">
                <a:latin typeface="Times New Roman" panose="02020603050405020304" pitchFamily="18" charset="0"/>
                <a:cs typeface="Times New Roman" panose="02020603050405020304" pitchFamily="18" charset="0"/>
              </a:rPr>
              <a:t>A test specifically targeting an organization’s WLAN (wireless local area network) and wireless protocols including Bluetooth, ZigBee, and Z-Wave. </a:t>
            </a:r>
          </a:p>
          <a:p>
            <a:pPr algn="just">
              <a:lnSpc>
                <a:spcPct val="150000"/>
              </a:lnSpc>
            </a:pPr>
            <a:r>
              <a:rPr lang="en-US" sz="1800" dirty="0">
                <a:latin typeface="Times New Roman" panose="02020603050405020304" pitchFamily="18" charset="0"/>
                <a:cs typeface="Times New Roman" panose="02020603050405020304" pitchFamily="18" charset="0"/>
              </a:rPr>
              <a:t>Helps to identify rogue access points, weaknesses in encryption, and WPA vulnerabilities. </a:t>
            </a:r>
          </a:p>
          <a:p>
            <a:pPr algn="just">
              <a:lnSpc>
                <a:spcPct val="150000"/>
              </a:lnSpc>
            </a:pPr>
            <a:r>
              <a:rPr lang="en-US" sz="1800" dirty="0">
                <a:latin typeface="Times New Roman" panose="02020603050405020304" pitchFamily="18" charset="0"/>
                <a:cs typeface="Times New Roman" panose="02020603050405020304" pitchFamily="18" charset="0"/>
              </a:rPr>
              <a:t>To scope an engagement, testers must know the </a:t>
            </a:r>
            <a:r>
              <a:rPr lang="en-US" sz="1800" b="1" dirty="0">
                <a:solidFill>
                  <a:srgbClr val="C00000"/>
                </a:solidFill>
                <a:latin typeface="Times New Roman" panose="02020603050405020304" pitchFamily="18" charset="0"/>
                <a:cs typeface="Times New Roman" panose="02020603050405020304" pitchFamily="18" charset="0"/>
              </a:rPr>
              <a:t>number of wireless and guest networks, locations and unique SSIDs to be assessed.</a:t>
            </a:r>
          </a:p>
          <a:p>
            <a:pPr algn="just">
              <a:lnSpc>
                <a:spcPct val="150000"/>
              </a:lnSpc>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9175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267B-26C4-56DC-CC7A-48A3A9AE8E67}"/>
              </a:ext>
            </a:extLst>
          </p:cNvPr>
          <p:cNvSpPr>
            <a:spLocks noGrp="1"/>
          </p:cNvSpPr>
          <p:nvPr>
            <p:ph type="title"/>
          </p:nvPr>
        </p:nvSpPr>
        <p:spPr>
          <a:xfrm>
            <a:off x="838200" y="365125"/>
            <a:ext cx="10515600" cy="468593"/>
          </a:xfrm>
        </p:spPr>
        <p:txBody>
          <a:bodyPr>
            <a:normAutofit fontScale="90000"/>
          </a:bodyPr>
          <a:lstStyle/>
          <a:p>
            <a:r>
              <a:rPr lang="en-IN" sz="4000" b="1" dirty="0">
                <a:latin typeface="Times New Roman" panose="02020603050405020304" pitchFamily="18" charset="0"/>
                <a:cs typeface="Times New Roman" panose="02020603050405020304" pitchFamily="18" charset="0"/>
              </a:rPr>
              <a:t>Types of Penetration Testing</a:t>
            </a:r>
          </a:p>
        </p:txBody>
      </p:sp>
      <p:sp>
        <p:nvSpPr>
          <p:cNvPr id="3" name="Content Placeholder 2">
            <a:extLst>
              <a:ext uri="{FF2B5EF4-FFF2-40B4-BE49-F238E27FC236}">
                <a16:creationId xmlns:a16="http://schemas.microsoft.com/office/drawing/2014/main" id="{044CE332-F37E-0A4A-65CA-6C9B4A61A22D}"/>
              </a:ext>
            </a:extLst>
          </p:cNvPr>
          <p:cNvSpPr>
            <a:spLocks noGrp="1"/>
          </p:cNvSpPr>
          <p:nvPr>
            <p:ph idx="1"/>
          </p:nvPr>
        </p:nvSpPr>
        <p:spPr>
          <a:xfrm>
            <a:off x="658905" y="914400"/>
            <a:ext cx="11013141" cy="5692588"/>
          </a:xfrm>
        </p:spPr>
        <p:txBody>
          <a:bodyPr>
            <a:normAutofit lnSpcReduction="10000"/>
          </a:bodyPr>
          <a:lstStyle/>
          <a:p>
            <a:pPr marL="0" indent="0" algn="just">
              <a:buNone/>
            </a:pPr>
            <a:r>
              <a:rPr lang="en-US" sz="1800" b="1" dirty="0">
                <a:latin typeface="Times New Roman" panose="02020603050405020304" pitchFamily="18" charset="0"/>
                <a:cs typeface="Times New Roman" panose="02020603050405020304" pitchFamily="18" charset="0"/>
              </a:rPr>
              <a:t>Web Application Testing</a:t>
            </a:r>
          </a:p>
          <a:p>
            <a:pPr algn="just">
              <a:lnSpc>
                <a:spcPct val="150000"/>
              </a:lnSpc>
            </a:pPr>
            <a:r>
              <a:rPr lang="en-US" sz="1800" dirty="0">
                <a:latin typeface="Times New Roman" panose="02020603050405020304" pitchFamily="18" charset="0"/>
                <a:cs typeface="Times New Roman" panose="02020603050405020304" pitchFamily="18" charset="0"/>
              </a:rPr>
              <a:t>An assessment of </a:t>
            </a:r>
            <a:r>
              <a:rPr lang="en-US" sz="1800" b="1" dirty="0">
                <a:solidFill>
                  <a:srgbClr val="C00000"/>
                </a:solidFill>
                <a:latin typeface="Times New Roman" panose="02020603050405020304" pitchFamily="18" charset="0"/>
                <a:cs typeface="Times New Roman" panose="02020603050405020304" pitchFamily="18" charset="0"/>
              </a:rPr>
              <a:t>websites and custom applications delivered over the web</a:t>
            </a:r>
            <a:r>
              <a:rPr lang="en-US" sz="1800" dirty="0">
                <a:latin typeface="Times New Roman" panose="02020603050405020304" pitchFamily="18" charset="0"/>
                <a:cs typeface="Times New Roman" panose="02020603050405020304" pitchFamily="18" charset="0"/>
              </a:rPr>
              <a:t>, looking to uncover coding, design, and development flaws that could be maliciously exploited.</a:t>
            </a:r>
          </a:p>
          <a:p>
            <a:pPr marL="0" indent="0" algn="just">
              <a:lnSpc>
                <a:spcPct val="150000"/>
              </a:lnSpc>
              <a:buNone/>
            </a:pPr>
            <a:r>
              <a:rPr lang="en-US" sz="1800" b="1" dirty="0">
                <a:latin typeface="Times New Roman" panose="02020603050405020304" pitchFamily="18" charset="0"/>
                <a:cs typeface="Times New Roman" panose="02020603050405020304" pitchFamily="18" charset="0"/>
              </a:rPr>
              <a:t>Build and Configuration Review</a:t>
            </a:r>
          </a:p>
          <a:p>
            <a:pPr algn="just">
              <a:lnSpc>
                <a:spcPct val="150000"/>
              </a:lnSpc>
            </a:pPr>
            <a:r>
              <a:rPr lang="en-US" sz="1800" b="1" dirty="0">
                <a:solidFill>
                  <a:srgbClr val="C00000"/>
                </a:solidFill>
                <a:latin typeface="Times New Roman" panose="02020603050405020304" pitchFamily="18" charset="0"/>
                <a:cs typeface="Times New Roman" panose="02020603050405020304" pitchFamily="18" charset="0"/>
              </a:rPr>
              <a:t>Review of network builds and configurations </a:t>
            </a:r>
            <a:r>
              <a:rPr lang="en-US" sz="1800" dirty="0">
                <a:latin typeface="Times New Roman" panose="02020603050405020304" pitchFamily="18" charset="0"/>
                <a:cs typeface="Times New Roman" panose="02020603050405020304" pitchFamily="18" charset="0"/>
              </a:rPr>
              <a:t>to identify misconfigurations across web and app servers, routers, and firewalls. </a:t>
            </a:r>
          </a:p>
          <a:p>
            <a:pPr algn="just">
              <a:lnSpc>
                <a:spcPct val="150000"/>
              </a:lnSpc>
            </a:pPr>
            <a:r>
              <a:rPr lang="en-US" sz="1800" dirty="0">
                <a:latin typeface="Times New Roman" panose="02020603050405020304" pitchFamily="18" charset="0"/>
                <a:cs typeface="Times New Roman" panose="02020603050405020304" pitchFamily="18" charset="0"/>
              </a:rPr>
              <a:t>The </a:t>
            </a:r>
            <a:r>
              <a:rPr lang="en-US" sz="1800" b="1" dirty="0">
                <a:solidFill>
                  <a:srgbClr val="002060"/>
                </a:solidFill>
                <a:latin typeface="Times New Roman" panose="02020603050405020304" pitchFamily="18" charset="0"/>
                <a:cs typeface="Times New Roman" panose="02020603050405020304" pitchFamily="18" charset="0"/>
              </a:rPr>
              <a:t>number of builds, operating systems, and application servers </a:t>
            </a:r>
            <a:r>
              <a:rPr lang="en-US" sz="1800" dirty="0">
                <a:latin typeface="Times New Roman" panose="02020603050405020304" pitchFamily="18" charset="0"/>
                <a:cs typeface="Times New Roman" panose="02020603050405020304" pitchFamily="18" charset="0"/>
              </a:rPr>
              <a:t>to be reviewed during testing is crucial information to help scope this type of engagement.</a:t>
            </a:r>
          </a:p>
          <a:p>
            <a:pPr marL="0" indent="0" algn="just">
              <a:lnSpc>
                <a:spcPct val="150000"/>
              </a:lnSpc>
              <a:buNone/>
            </a:pPr>
            <a:r>
              <a:rPr lang="en-US" sz="1800" b="1" dirty="0">
                <a:latin typeface="Times New Roman" panose="02020603050405020304" pitchFamily="18" charset="0"/>
                <a:cs typeface="Times New Roman" panose="02020603050405020304" pitchFamily="18" charset="0"/>
              </a:rPr>
              <a:t>Social Engineering</a:t>
            </a:r>
          </a:p>
          <a:p>
            <a:pPr algn="just">
              <a:lnSpc>
                <a:spcPct val="150000"/>
              </a:lnSpc>
            </a:pPr>
            <a:r>
              <a:rPr lang="en-US" sz="1800" dirty="0">
                <a:latin typeface="Times New Roman" panose="02020603050405020304" pitchFamily="18" charset="0"/>
                <a:cs typeface="Times New Roman" panose="02020603050405020304" pitchFamily="18" charset="0"/>
              </a:rPr>
              <a:t>An assessment of the ability of your systems and personnel to detect and respond to email phishing attacks. </a:t>
            </a:r>
          </a:p>
          <a:p>
            <a:pPr algn="just">
              <a:lnSpc>
                <a:spcPct val="150000"/>
              </a:lnSpc>
            </a:pPr>
            <a:r>
              <a:rPr lang="en-US" sz="1800" dirty="0">
                <a:latin typeface="Times New Roman" panose="02020603050405020304" pitchFamily="18" charset="0"/>
                <a:cs typeface="Times New Roman" panose="02020603050405020304" pitchFamily="18" charset="0"/>
              </a:rPr>
              <a:t>Gain precise insight into the potential risks through customized phishing, spear phishing, and Business Email Compromise (BEC) attacks.</a:t>
            </a:r>
          </a:p>
          <a:p>
            <a:pPr algn="just">
              <a:lnSpc>
                <a:spcPct val="150000"/>
              </a:lnSpc>
            </a:pPr>
            <a:endParaRPr lang="en-US" sz="18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800" b="1"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6603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B1FFFF-BDBD-B6D0-56C8-71BFC2890FAF}"/>
              </a:ext>
            </a:extLst>
          </p:cNvPr>
          <p:cNvPicPr>
            <a:picLocks noChangeAspect="1"/>
          </p:cNvPicPr>
          <p:nvPr/>
        </p:nvPicPr>
        <p:blipFill>
          <a:blip r:embed="rId2"/>
          <a:stretch>
            <a:fillRect/>
          </a:stretch>
        </p:blipFill>
        <p:spPr>
          <a:xfrm>
            <a:off x="591671" y="367553"/>
            <a:ext cx="10856258" cy="5968729"/>
          </a:xfrm>
          <a:prstGeom prst="rect">
            <a:avLst/>
          </a:prstGeom>
        </p:spPr>
      </p:pic>
    </p:spTree>
    <p:extLst>
      <p:ext uri="{BB962C8B-B14F-4D97-AF65-F5344CB8AC3E}">
        <p14:creationId xmlns:p14="http://schemas.microsoft.com/office/powerpoint/2010/main" val="2979264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267B-26C4-56DC-CC7A-48A3A9AE8E67}"/>
              </a:ext>
            </a:extLst>
          </p:cNvPr>
          <p:cNvSpPr>
            <a:spLocks noGrp="1"/>
          </p:cNvSpPr>
          <p:nvPr>
            <p:ph type="title"/>
          </p:nvPr>
        </p:nvSpPr>
        <p:spPr>
          <a:xfrm>
            <a:off x="838200" y="365125"/>
            <a:ext cx="10515600" cy="468593"/>
          </a:xfrm>
        </p:spPr>
        <p:txBody>
          <a:bodyPr>
            <a:normAutofit fontScale="90000"/>
          </a:bodyPr>
          <a:lstStyle/>
          <a:p>
            <a:r>
              <a:rPr lang="en-IN" sz="4000" b="1" dirty="0">
                <a:latin typeface="Times New Roman" panose="02020603050405020304" pitchFamily="18" charset="0"/>
                <a:cs typeface="Times New Roman" panose="02020603050405020304" pitchFamily="18" charset="0"/>
              </a:rPr>
              <a:t>Types of Penetration Testing</a:t>
            </a:r>
          </a:p>
        </p:txBody>
      </p:sp>
      <p:sp>
        <p:nvSpPr>
          <p:cNvPr id="3" name="Content Placeholder 2">
            <a:extLst>
              <a:ext uri="{FF2B5EF4-FFF2-40B4-BE49-F238E27FC236}">
                <a16:creationId xmlns:a16="http://schemas.microsoft.com/office/drawing/2014/main" id="{044CE332-F37E-0A4A-65CA-6C9B4A61A22D}"/>
              </a:ext>
            </a:extLst>
          </p:cNvPr>
          <p:cNvSpPr>
            <a:spLocks noGrp="1"/>
          </p:cNvSpPr>
          <p:nvPr>
            <p:ph idx="1"/>
          </p:nvPr>
        </p:nvSpPr>
        <p:spPr>
          <a:xfrm>
            <a:off x="658905" y="914400"/>
            <a:ext cx="11013141" cy="5692588"/>
          </a:xfrm>
        </p:spPr>
        <p:txBody>
          <a:bodyPr>
            <a:normAutofit/>
          </a:bodyPr>
          <a:lstStyle/>
          <a:p>
            <a:pPr marL="0" indent="0" algn="just">
              <a:buNone/>
            </a:pPr>
            <a:endParaRPr lang="en-US" sz="1800" b="1" dirty="0">
              <a:latin typeface="Times New Roman" panose="02020603050405020304" pitchFamily="18" charset="0"/>
              <a:cs typeface="Times New Roman" panose="02020603050405020304" pitchFamily="18" charset="0"/>
            </a:endParaRPr>
          </a:p>
          <a:p>
            <a:pPr marL="0" indent="0" algn="just">
              <a:buNone/>
            </a:pPr>
            <a:r>
              <a:rPr lang="en-US" sz="1800" b="1" dirty="0">
                <a:latin typeface="Times New Roman" panose="02020603050405020304" pitchFamily="18" charset="0"/>
                <a:cs typeface="Times New Roman" panose="02020603050405020304" pitchFamily="18" charset="0"/>
              </a:rPr>
              <a:t>White Box Penetration Testing</a:t>
            </a:r>
          </a:p>
          <a:p>
            <a:pPr algn="just">
              <a:lnSpc>
                <a:spcPct val="150000"/>
              </a:lnSpc>
            </a:pPr>
            <a:r>
              <a:rPr lang="en-US" sz="1800" dirty="0">
                <a:latin typeface="Times New Roman" panose="02020603050405020304" pitchFamily="18" charset="0"/>
                <a:cs typeface="Times New Roman" panose="02020603050405020304" pitchFamily="18" charset="0"/>
              </a:rPr>
              <a:t>White box penetration testing (also called </a:t>
            </a:r>
            <a:r>
              <a:rPr lang="en-US" sz="1800" b="1" dirty="0">
                <a:solidFill>
                  <a:srgbClr val="002060"/>
                </a:solidFill>
                <a:latin typeface="Times New Roman" panose="02020603050405020304" pitchFamily="18" charset="0"/>
                <a:cs typeface="Times New Roman" panose="02020603050405020304" pitchFamily="18" charset="0"/>
              </a:rPr>
              <a:t>clear box testing, glass box testing, or internal penetration testing</a:t>
            </a:r>
            <a:r>
              <a:rPr lang="en-US" sz="1800" dirty="0">
                <a:latin typeface="Times New Roman" panose="02020603050405020304" pitchFamily="18" charset="0"/>
                <a:cs typeface="Times New Roman" panose="02020603050405020304" pitchFamily="18" charset="0"/>
              </a:rPr>
              <a:t>) is when the pen tester has </a:t>
            </a:r>
            <a:r>
              <a:rPr lang="en-US" sz="1800" b="1" dirty="0">
                <a:solidFill>
                  <a:srgbClr val="C00000"/>
                </a:solidFill>
                <a:latin typeface="Times New Roman" panose="02020603050405020304" pitchFamily="18" charset="0"/>
                <a:cs typeface="Times New Roman" panose="02020603050405020304" pitchFamily="18" charset="0"/>
              </a:rPr>
              <a:t>full knowledge and access to the source code and environment.</a:t>
            </a: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r>
              <a:rPr lang="en-US" sz="1800" dirty="0">
                <a:latin typeface="Times New Roman" panose="02020603050405020304" pitchFamily="18" charset="0"/>
                <a:cs typeface="Times New Roman" panose="02020603050405020304" pitchFamily="18" charset="0"/>
              </a:rPr>
              <a:t>The goal of a white box penetration test aims to conduct an </a:t>
            </a:r>
            <a:r>
              <a:rPr lang="en-US" sz="1800" b="1" dirty="0">
                <a:solidFill>
                  <a:srgbClr val="C00000"/>
                </a:solidFill>
                <a:latin typeface="Times New Roman" panose="02020603050405020304" pitchFamily="18" charset="0"/>
                <a:cs typeface="Times New Roman" panose="02020603050405020304" pitchFamily="18" charset="0"/>
              </a:rPr>
              <a:t>in-depth security audit of a business’s systems </a:t>
            </a:r>
            <a:r>
              <a:rPr lang="en-US" sz="1800" dirty="0">
                <a:latin typeface="Times New Roman" panose="02020603050405020304" pitchFamily="18" charset="0"/>
                <a:cs typeface="Times New Roman" panose="02020603050405020304" pitchFamily="18" charset="0"/>
              </a:rPr>
              <a:t>and provide the pen tester with as much detail as possible.</a:t>
            </a: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r>
              <a:rPr lang="en-US" sz="1800" dirty="0">
                <a:latin typeface="Times New Roman" panose="02020603050405020304" pitchFamily="18" charset="0"/>
                <a:cs typeface="Times New Roman" panose="02020603050405020304" pitchFamily="18" charset="0"/>
              </a:rPr>
              <a:t>As a result, the tests are more thorough because the pen tester can access areas where a black box test cannot, such as </a:t>
            </a:r>
            <a:r>
              <a:rPr lang="en-US" sz="1800" b="1" dirty="0">
                <a:solidFill>
                  <a:srgbClr val="C00000"/>
                </a:solidFill>
                <a:latin typeface="Times New Roman" panose="02020603050405020304" pitchFamily="18" charset="0"/>
                <a:cs typeface="Times New Roman" panose="02020603050405020304" pitchFamily="18" charset="0"/>
              </a:rPr>
              <a:t>quality of code and application design.</a:t>
            </a:r>
          </a:p>
          <a:p>
            <a:pPr marL="0" indent="0" algn="just">
              <a:lnSpc>
                <a:spcPct val="150000"/>
              </a:lnSpc>
              <a:buNone/>
            </a:pPr>
            <a:endParaRPr lang="en-US" sz="1800" b="1"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67613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267B-26C4-56DC-CC7A-48A3A9AE8E67}"/>
              </a:ext>
            </a:extLst>
          </p:cNvPr>
          <p:cNvSpPr>
            <a:spLocks noGrp="1"/>
          </p:cNvSpPr>
          <p:nvPr>
            <p:ph type="title"/>
          </p:nvPr>
        </p:nvSpPr>
        <p:spPr>
          <a:xfrm>
            <a:off x="838200" y="365125"/>
            <a:ext cx="10515600" cy="468593"/>
          </a:xfrm>
        </p:spPr>
        <p:txBody>
          <a:bodyPr>
            <a:normAutofit fontScale="90000"/>
          </a:bodyPr>
          <a:lstStyle/>
          <a:p>
            <a:r>
              <a:rPr lang="en-IN" sz="4000" b="1" dirty="0">
                <a:latin typeface="Times New Roman" panose="02020603050405020304" pitchFamily="18" charset="0"/>
                <a:cs typeface="Times New Roman" panose="02020603050405020304" pitchFamily="18" charset="0"/>
              </a:rPr>
              <a:t>Types of Penetration Testing</a:t>
            </a:r>
          </a:p>
        </p:txBody>
      </p:sp>
      <p:sp>
        <p:nvSpPr>
          <p:cNvPr id="3" name="Content Placeholder 2">
            <a:extLst>
              <a:ext uri="{FF2B5EF4-FFF2-40B4-BE49-F238E27FC236}">
                <a16:creationId xmlns:a16="http://schemas.microsoft.com/office/drawing/2014/main" id="{044CE332-F37E-0A4A-65CA-6C9B4A61A22D}"/>
              </a:ext>
            </a:extLst>
          </p:cNvPr>
          <p:cNvSpPr>
            <a:spLocks noGrp="1"/>
          </p:cNvSpPr>
          <p:nvPr>
            <p:ph idx="1"/>
          </p:nvPr>
        </p:nvSpPr>
        <p:spPr>
          <a:xfrm>
            <a:off x="658905" y="914400"/>
            <a:ext cx="11013141" cy="5692588"/>
          </a:xfrm>
        </p:spPr>
        <p:txBody>
          <a:bodyPr>
            <a:normAutofit/>
          </a:bodyPr>
          <a:lstStyle/>
          <a:p>
            <a:pPr marL="0" indent="0" algn="just">
              <a:buNone/>
            </a:pPr>
            <a:endParaRPr lang="en-US" sz="1800" b="1" dirty="0">
              <a:latin typeface="Times New Roman" panose="02020603050405020304" pitchFamily="18" charset="0"/>
              <a:cs typeface="Times New Roman" panose="02020603050405020304" pitchFamily="18" charset="0"/>
            </a:endParaRPr>
          </a:p>
          <a:p>
            <a:pPr marL="0" indent="0" algn="just">
              <a:buNone/>
            </a:pPr>
            <a:r>
              <a:rPr lang="en-US" sz="1800" b="1" dirty="0">
                <a:latin typeface="Times New Roman" panose="02020603050405020304" pitchFamily="18" charset="0"/>
                <a:cs typeface="Times New Roman" panose="02020603050405020304" pitchFamily="18" charset="0"/>
              </a:rPr>
              <a:t>Black Box Penetration Testing</a:t>
            </a:r>
          </a:p>
          <a:p>
            <a:pPr algn="just">
              <a:lnSpc>
                <a:spcPct val="150000"/>
              </a:lnSpc>
            </a:pPr>
            <a:r>
              <a:rPr lang="en-US" sz="1800" dirty="0">
                <a:latin typeface="Times New Roman" panose="02020603050405020304" pitchFamily="18" charset="0"/>
                <a:cs typeface="Times New Roman" panose="02020603050405020304" pitchFamily="18" charset="0"/>
              </a:rPr>
              <a:t>In a black box penetration test, no information is provided to the tester at all. </a:t>
            </a: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r>
              <a:rPr lang="en-US" sz="1800" dirty="0">
                <a:latin typeface="Times New Roman" panose="02020603050405020304" pitchFamily="18" charset="0"/>
                <a:cs typeface="Times New Roman" panose="02020603050405020304" pitchFamily="18" charset="0"/>
              </a:rPr>
              <a:t>The pen tester, in this instance, follows the approach of an </a:t>
            </a:r>
            <a:r>
              <a:rPr lang="en-US" sz="1800" b="1" dirty="0">
                <a:solidFill>
                  <a:srgbClr val="C00000"/>
                </a:solidFill>
                <a:latin typeface="Times New Roman" panose="02020603050405020304" pitchFamily="18" charset="0"/>
                <a:cs typeface="Times New Roman" panose="02020603050405020304" pitchFamily="18" charset="0"/>
              </a:rPr>
              <a:t>unprivileged attacker</a:t>
            </a:r>
            <a:r>
              <a:rPr lang="en-US" sz="1800" dirty="0">
                <a:latin typeface="Times New Roman" panose="02020603050405020304" pitchFamily="18" charset="0"/>
                <a:cs typeface="Times New Roman" panose="02020603050405020304" pitchFamily="18" charset="0"/>
              </a:rPr>
              <a:t>, from initial access and execution through to exploitation. </a:t>
            </a: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r>
              <a:rPr lang="en-US" sz="1800" dirty="0">
                <a:latin typeface="Times New Roman" panose="02020603050405020304" pitchFamily="18" charset="0"/>
                <a:cs typeface="Times New Roman" panose="02020603050405020304" pitchFamily="18" charset="0"/>
              </a:rPr>
              <a:t>This scenario can be seen as the most authentic, demonstrating how an adversary with </a:t>
            </a:r>
            <a:r>
              <a:rPr lang="en-US" sz="1800" b="1" dirty="0">
                <a:solidFill>
                  <a:srgbClr val="C00000"/>
                </a:solidFill>
                <a:latin typeface="Times New Roman" panose="02020603050405020304" pitchFamily="18" charset="0"/>
                <a:cs typeface="Times New Roman" panose="02020603050405020304" pitchFamily="18" charset="0"/>
              </a:rPr>
              <a:t>no inside knowledge would target and compromise an organization. </a:t>
            </a:r>
            <a:r>
              <a:rPr lang="en-US" sz="1800" dirty="0">
                <a:latin typeface="Times New Roman" panose="02020603050405020304" pitchFamily="18" charset="0"/>
                <a:cs typeface="Times New Roman" panose="02020603050405020304" pitchFamily="18" charset="0"/>
              </a:rPr>
              <a:t>However, this typically makes it the costliest option too.</a:t>
            </a:r>
          </a:p>
          <a:p>
            <a:pPr algn="just">
              <a:lnSpc>
                <a:spcPct val="150000"/>
              </a:lnSpc>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15438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267B-26C4-56DC-CC7A-48A3A9AE8E67}"/>
              </a:ext>
            </a:extLst>
          </p:cNvPr>
          <p:cNvSpPr>
            <a:spLocks noGrp="1"/>
          </p:cNvSpPr>
          <p:nvPr>
            <p:ph type="title"/>
          </p:nvPr>
        </p:nvSpPr>
        <p:spPr>
          <a:xfrm>
            <a:off x="838200" y="365125"/>
            <a:ext cx="10515600" cy="468593"/>
          </a:xfrm>
        </p:spPr>
        <p:txBody>
          <a:bodyPr>
            <a:normAutofit fontScale="90000"/>
          </a:bodyPr>
          <a:lstStyle/>
          <a:p>
            <a:r>
              <a:rPr lang="en-IN" sz="4000" b="1" dirty="0">
                <a:latin typeface="Times New Roman" panose="02020603050405020304" pitchFamily="18" charset="0"/>
                <a:cs typeface="Times New Roman" panose="02020603050405020304" pitchFamily="18" charset="0"/>
              </a:rPr>
              <a:t>Types of Penetration Testing</a:t>
            </a:r>
          </a:p>
        </p:txBody>
      </p:sp>
      <p:sp>
        <p:nvSpPr>
          <p:cNvPr id="3" name="Content Placeholder 2">
            <a:extLst>
              <a:ext uri="{FF2B5EF4-FFF2-40B4-BE49-F238E27FC236}">
                <a16:creationId xmlns:a16="http://schemas.microsoft.com/office/drawing/2014/main" id="{044CE332-F37E-0A4A-65CA-6C9B4A61A22D}"/>
              </a:ext>
            </a:extLst>
          </p:cNvPr>
          <p:cNvSpPr>
            <a:spLocks noGrp="1"/>
          </p:cNvSpPr>
          <p:nvPr>
            <p:ph idx="1"/>
          </p:nvPr>
        </p:nvSpPr>
        <p:spPr>
          <a:xfrm>
            <a:off x="658905" y="914400"/>
            <a:ext cx="11013141" cy="5692588"/>
          </a:xfrm>
        </p:spPr>
        <p:txBody>
          <a:bodyPr>
            <a:normAutofit/>
          </a:bodyPr>
          <a:lstStyle/>
          <a:p>
            <a:pPr marL="0" indent="0" algn="just">
              <a:buNone/>
            </a:pPr>
            <a:endParaRPr lang="en-US" sz="1800" b="1" dirty="0">
              <a:latin typeface="Times New Roman" panose="02020603050405020304" pitchFamily="18" charset="0"/>
              <a:cs typeface="Times New Roman" panose="02020603050405020304" pitchFamily="18" charset="0"/>
            </a:endParaRPr>
          </a:p>
          <a:p>
            <a:pPr marL="0" indent="0" algn="just">
              <a:buNone/>
            </a:pPr>
            <a:r>
              <a:rPr lang="en-US" sz="1800" b="1" dirty="0">
                <a:latin typeface="Times New Roman" panose="02020603050405020304" pitchFamily="18" charset="0"/>
                <a:cs typeface="Times New Roman" panose="02020603050405020304" pitchFamily="18" charset="0"/>
              </a:rPr>
              <a:t>Grey Box Penetration Testing</a:t>
            </a:r>
          </a:p>
          <a:p>
            <a:pPr algn="just">
              <a:lnSpc>
                <a:spcPct val="150000"/>
              </a:lnSpc>
            </a:pPr>
            <a:r>
              <a:rPr lang="en-US" sz="1800" dirty="0">
                <a:latin typeface="Times New Roman" panose="02020603050405020304" pitchFamily="18" charset="0"/>
                <a:cs typeface="Times New Roman" panose="02020603050405020304" pitchFamily="18" charset="0"/>
              </a:rPr>
              <a:t>In a grey box penetration test, also known as a </a:t>
            </a:r>
            <a:r>
              <a:rPr lang="en-US" sz="1800" b="1" dirty="0">
                <a:solidFill>
                  <a:srgbClr val="002060"/>
                </a:solidFill>
                <a:latin typeface="Times New Roman" panose="02020603050405020304" pitchFamily="18" charset="0"/>
                <a:cs typeface="Times New Roman" panose="02020603050405020304" pitchFamily="18" charset="0"/>
              </a:rPr>
              <a:t>translucent box test</a:t>
            </a:r>
            <a:r>
              <a:rPr lang="en-US" sz="1800" dirty="0">
                <a:latin typeface="Times New Roman" panose="02020603050405020304" pitchFamily="18" charset="0"/>
                <a:cs typeface="Times New Roman" panose="02020603050405020304" pitchFamily="18" charset="0"/>
              </a:rPr>
              <a:t>, </a:t>
            </a:r>
            <a:r>
              <a:rPr lang="en-US" sz="1800" b="1" dirty="0">
                <a:solidFill>
                  <a:srgbClr val="FF0000"/>
                </a:solidFill>
                <a:latin typeface="Times New Roman" panose="02020603050405020304" pitchFamily="18" charset="0"/>
                <a:cs typeface="Times New Roman" panose="02020603050405020304" pitchFamily="18" charset="0"/>
              </a:rPr>
              <a:t>only limited information is shared </a:t>
            </a:r>
            <a:r>
              <a:rPr lang="en-US" sz="1800" dirty="0">
                <a:latin typeface="Times New Roman" panose="02020603050405020304" pitchFamily="18" charset="0"/>
                <a:cs typeface="Times New Roman" panose="02020603050405020304" pitchFamily="18" charset="0"/>
              </a:rPr>
              <a:t>with the tester. </a:t>
            </a: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r>
              <a:rPr lang="en-US" sz="1800" dirty="0">
                <a:latin typeface="Times New Roman" panose="02020603050405020304" pitchFamily="18" charset="0"/>
                <a:cs typeface="Times New Roman" panose="02020603050405020304" pitchFamily="18" charset="0"/>
              </a:rPr>
              <a:t>Usually, this takes the form of login credentials. Grey box testing is useful to help understand the </a:t>
            </a:r>
            <a:r>
              <a:rPr lang="en-US" sz="1800" b="1" dirty="0">
                <a:solidFill>
                  <a:srgbClr val="FF0000"/>
                </a:solidFill>
                <a:latin typeface="Times New Roman" panose="02020603050405020304" pitchFamily="18" charset="0"/>
                <a:cs typeface="Times New Roman" panose="02020603050405020304" pitchFamily="18" charset="0"/>
              </a:rPr>
              <a:t>level of access a privileged user could gain and the potential damage they could cause. </a:t>
            </a: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r>
              <a:rPr lang="en-US" sz="1800" dirty="0">
                <a:latin typeface="Times New Roman" panose="02020603050405020304" pitchFamily="18" charset="0"/>
                <a:cs typeface="Times New Roman" panose="02020603050405020304" pitchFamily="18" charset="0"/>
              </a:rPr>
              <a:t>Grey box tests strike a balance between depth and efficiency and can be used to simulate either an insider threat or an attack that has breached the network perimeter.</a:t>
            </a:r>
          </a:p>
        </p:txBody>
      </p:sp>
    </p:spTree>
    <p:extLst>
      <p:ext uri="{BB962C8B-B14F-4D97-AF65-F5344CB8AC3E}">
        <p14:creationId xmlns:p14="http://schemas.microsoft.com/office/powerpoint/2010/main" val="1990404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0E296-4C0F-63C5-5719-44285CC51928}"/>
              </a:ext>
            </a:extLst>
          </p:cNvPr>
          <p:cNvSpPr>
            <a:spLocks noGrp="1"/>
          </p:cNvSpPr>
          <p:nvPr>
            <p:ph type="title"/>
          </p:nvPr>
        </p:nvSpPr>
        <p:spPr>
          <a:xfrm>
            <a:off x="838200" y="365126"/>
            <a:ext cx="10515600" cy="558240"/>
          </a:xfrm>
        </p:spPr>
        <p:txBody>
          <a:bodyPr>
            <a:normAutofit fontScale="90000"/>
          </a:bodyPr>
          <a:lstStyle/>
          <a:p>
            <a:r>
              <a:rPr lang="en-IN" sz="3600" b="1" dirty="0">
                <a:latin typeface="Times New Roman" panose="02020603050405020304" pitchFamily="18" charset="0"/>
                <a:cs typeface="Times New Roman" panose="02020603050405020304" pitchFamily="18" charset="0"/>
              </a:rPr>
              <a:t>Red Team Vs Blue Team</a:t>
            </a:r>
          </a:p>
        </p:txBody>
      </p:sp>
      <p:pic>
        <p:nvPicPr>
          <p:cNvPr id="1026" name="Picture 2" descr="Red, Blue, and Purple Teaming: A collaborative approach to Security  Assurance - FourCore">
            <a:extLst>
              <a:ext uri="{FF2B5EF4-FFF2-40B4-BE49-F238E27FC236}">
                <a16:creationId xmlns:a16="http://schemas.microsoft.com/office/drawing/2014/main" id="{09FD8B2E-F514-1AB4-8AC3-E61202A3C0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923366"/>
            <a:ext cx="10372165" cy="5355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5664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1537C5-21E2-468A-5809-A8A42B7EA94A}"/>
              </a:ext>
            </a:extLst>
          </p:cNvPr>
          <p:cNvSpPr>
            <a:spLocks noGrp="1"/>
          </p:cNvSpPr>
          <p:nvPr>
            <p:ph idx="1"/>
          </p:nvPr>
        </p:nvSpPr>
        <p:spPr>
          <a:xfrm>
            <a:off x="838200" y="439271"/>
            <a:ext cx="10515600" cy="5737692"/>
          </a:xfrm>
        </p:spPr>
        <p:txBody>
          <a:bodyPr>
            <a:normAutofit lnSpcReduction="10000"/>
          </a:bodyPr>
          <a:lstStyle/>
          <a:p>
            <a:r>
              <a:rPr lang="en-IN" sz="1800" b="1" dirty="0">
                <a:latin typeface="Times New Roman" panose="02020603050405020304" pitchFamily="18" charset="0"/>
                <a:cs typeface="Times New Roman" panose="02020603050405020304" pitchFamily="18" charset="0"/>
              </a:rPr>
              <a:t>Red Team Job Titles	</a:t>
            </a:r>
          </a:p>
          <a:p>
            <a:pPr lvl="1">
              <a:buFont typeface="Wingdings" panose="05000000000000000000" pitchFamily="2" charset="2"/>
              <a:buChar char="ü"/>
            </a:pPr>
            <a:r>
              <a:rPr lang="en-US" sz="1800" dirty="0">
                <a:latin typeface="Times New Roman" panose="02020603050405020304" pitchFamily="18" charset="0"/>
                <a:cs typeface="Times New Roman" panose="02020603050405020304" pitchFamily="18" charset="0"/>
              </a:rPr>
              <a:t>Vulnerability Analyst					</a:t>
            </a:r>
          </a:p>
          <a:p>
            <a:pPr lvl="1">
              <a:buFont typeface="Wingdings" panose="05000000000000000000" pitchFamily="2" charset="2"/>
              <a:buChar char="ü"/>
            </a:pPr>
            <a:r>
              <a:rPr lang="en-US" sz="1800" dirty="0">
                <a:latin typeface="Times New Roman" panose="02020603050405020304" pitchFamily="18" charset="0"/>
                <a:cs typeface="Times New Roman" panose="02020603050405020304" pitchFamily="18" charset="0"/>
              </a:rPr>
              <a:t>Senior Security Consultant</a:t>
            </a:r>
          </a:p>
          <a:p>
            <a:pPr lvl="1">
              <a:buFont typeface="Wingdings" panose="05000000000000000000" pitchFamily="2" charset="2"/>
              <a:buChar char="ü"/>
            </a:pPr>
            <a:r>
              <a:rPr lang="en-US" sz="1800" dirty="0">
                <a:latin typeface="Times New Roman" panose="02020603050405020304" pitchFamily="18" charset="0"/>
                <a:cs typeface="Times New Roman" panose="02020603050405020304" pitchFamily="18" charset="0"/>
              </a:rPr>
              <a:t>Ethical Hacker</a:t>
            </a:r>
          </a:p>
          <a:p>
            <a:pPr lvl="1">
              <a:buFont typeface="Wingdings" panose="05000000000000000000" pitchFamily="2" charset="2"/>
              <a:buChar char="ü"/>
            </a:pPr>
            <a:r>
              <a:rPr lang="en-US" sz="1800" dirty="0">
                <a:latin typeface="Times New Roman" panose="02020603050405020304" pitchFamily="18" charset="0"/>
                <a:cs typeface="Times New Roman" panose="02020603050405020304" pitchFamily="18" charset="0"/>
              </a:rPr>
              <a:t>Penetration Tester</a:t>
            </a:r>
          </a:p>
          <a:p>
            <a:r>
              <a:rPr lang="en-IN" sz="1800" b="1" dirty="0">
                <a:latin typeface="Times New Roman" panose="02020603050405020304" pitchFamily="18" charset="0"/>
                <a:cs typeface="Times New Roman" panose="02020603050405020304" pitchFamily="18" charset="0"/>
              </a:rPr>
              <a:t>Red Team Certifications</a:t>
            </a:r>
          </a:p>
          <a:p>
            <a:pPr lvl="1"/>
            <a:r>
              <a:rPr lang="en-US" sz="1800" dirty="0">
                <a:latin typeface="Times New Roman" panose="02020603050405020304" pitchFamily="18" charset="0"/>
                <a:cs typeface="Times New Roman" panose="02020603050405020304" pitchFamily="18" charset="0"/>
              </a:rPr>
              <a:t>Certified Ethical Hacker (CEH v12)</a:t>
            </a:r>
          </a:p>
          <a:p>
            <a:pPr lvl="1"/>
            <a:r>
              <a:rPr lang="en-US" sz="1800" dirty="0">
                <a:latin typeface="Times New Roman" panose="02020603050405020304" pitchFamily="18" charset="0"/>
                <a:cs typeface="Times New Roman" panose="02020603050405020304" pitchFamily="18" charset="0"/>
              </a:rPr>
              <a:t>CompTIA </a:t>
            </a:r>
            <a:r>
              <a:rPr lang="en-US" sz="1800" dirty="0" err="1">
                <a:latin typeface="Times New Roman" panose="02020603050405020304" pitchFamily="18" charset="0"/>
                <a:cs typeface="Times New Roman" panose="02020603050405020304" pitchFamily="18" charset="0"/>
              </a:rPr>
              <a:t>PenTest</a:t>
            </a:r>
            <a:r>
              <a:rPr lang="en-US" sz="1800" dirty="0">
                <a:latin typeface="Times New Roman" panose="02020603050405020304" pitchFamily="18" charset="0"/>
                <a:cs typeface="Times New Roman" panose="02020603050405020304" pitchFamily="18" charset="0"/>
              </a:rPr>
              <a:t>+</a:t>
            </a:r>
          </a:p>
          <a:p>
            <a:pPr lvl="1"/>
            <a:r>
              <a:rPr lang="en-US" sz="1800" dirty="0">
                <a:latin typeface="Times New Roman" panose="02020603050405020304" pitchFamily="18" charset="0"/>
                <a:cs typeface="Times New Roman" panose="02020603050405020304" pitchFamily="18" charset="0"/>
              </a:rPr>
              <a:t>Offensive Cybersecurity Engineer</a:t>
            </a:r>
            <a:r>
              <a:rPr lang="en-IN" sz="1800" b="1" dirty="0">
                <a:latin typeface="Times New Roman" panose="02020603050405020304" pitchFamily="18" charset="0"/>
                <a:cs typeface="Times New Roman" panose="02020603050405020304" pitchFamily="18" charset="0"/>
              </a:rPr>
              <a:t>		     </a:t>
            </a:r>
          </a:p>
          <a:p>
            <a:r>
              <a:rPr lang="en-IN" sz="1800" b="1" dirty="0">
                <a:latin typeface="Times New Roman" panose="02020603050405020304" pitchFamily="18" charset="0"/>
                <a:cs typeface="Times New Roman" panose="02020603050405020304" pitchFamily="18" charset="0"/>
              </a:rPr>
              <a:t>Blue Team Job Titles</a:t>
            </a:r>
          </a:p>
          <a:p>
            <a:pPr lvl="1">
              <a:buFont typeface="Wingdings" panose="05000000000000000000" pitchFamily="2" charset="2"/>
              <a:buChar char="ü"/>
            </a:pPr>
            <a:r>
              <a:rPr lang="en-US" sz="1800" dirty="0">
                <a:latin typeface="Times New Roman" panose="02020603050405020304" pitchFamily="18" charset="0"/>
                <a:cs typeface="Times New Roman" panose="02020603050405020304" pitchFamily="18" charset="0"/>
              </a:rPr>
              <a:t>Cybersecurity Analyst</a:t>
            </a:r>
          </a:p>
          <a:p>
            <a:pPr lvl="1">
              <a:buFont typeface="Wingdings" panose="05000000000000000000" pitchFamily="2" charset="2"/>
              <a:buChar char="ü"/>
            </a:pPr>
            <a:r>
              <a:rPr lang="en-US" sz="1800" dirty="0">
                <a:latin typeface="Times New Roman" panose="02020603050405020304" pitchFamily="18" charset="0"/>
                <a:cs typeface="Times New Roman" panose="02020603050405020304" pitchFamily="18" charset="0"/>
              </a:rPr>
              <a:t>Incident Responder</a:t>
            </a:r>
          </a:p>
          <a:p>
            <a:pPr lvl="1">
              <a:buFont typeface="Wingdings" panose="05000000000000000000" pitchFamily="2" charset="2"/>
              <a:buChar char="ü"/>
            </a:pPr>
            <a:r>
              <a:rPr lang="en-US" sz="1800" dirty="0">
                <a:latin typeface="Times New Roman" panose="02020603050405020304" pitchFamily="18" charset="0"/>
                <a:cs typeface="Times New Roman" panose="02020603050405020304" pitchFamily="18" charset="0"/>
              </a:rPr>
              <a:t>Information Security Analyst</a:t>
            </a:r>
          </a:p>
          <a:p>
            <a:pPr lvl="1">
              <a:buFont typeface="Wingdings" panose="05000000000000000000" pitchFamily="2" charset="2"/>
              <a:buChar char="ü"/>
            </a:pPr>
            <a:r>
              <a:rPr lang="en-US" sz="1800" dirty="0">
                <a:latin typeface="Times New Roman" panose="02020603050405020304" pitchFamily="18" charset="0"/>
                <a:cs typeface="Times New Roman" panose="02020603050405020304" pitchFamily="18" charset="0"/>
              </a:rPr>
              <a:t>Security Engineer</a:t>
            </a:r>
          </a:p>
          <a:p>
            <a:r>
              <a:rPr lang="en-IN" sz="1800" b="1" dirty="0">
                <a:latin typeface="Times New Roman" panose="02020603050405020304" pitchFamily="18" charset="0"/>
                <a:cs typeface="Times New Roman" panose="02020603050405020304" pitchFamily="18" charset="0"/>
              </a:rPr>
              <a:t>Blue Team Certifications</a:t>
            </a:r>
          </a:p>
          <a:p>
            <a:pPr lvl="1"/>
            <a:r>
              <a:rPr lang="en-US" sz="1800" dirty="0">
                <a:latin typeface="Times New Roman" panose="02020603050405020304" pitchFamily="18" charset="0"/>
                <a:cs typeface="Times New Roman" panose="02020603050405020304" pitchFamily="18" charset="0"/>
              </a:rPr>
              <a:t>Certified Information System Security Professional (CISSP)</a:t>
            </a:r>
          </a:p>
          <a:p>
            <a:pPr lvl="1"/>
            <a:r>
              <a:rPr lang="en-US" sz="1800" dirty="0">
                <a:latin typeface="Times New Roman" panose="02020603050405020304" pitchFamily="18" charset="0"/>
                <a:cs typeface="Times New Roman" panose="02020603050405020304" pitchFamily="18" charset="0"/>
              </a:rPr>
              <a:t>Certified Information System Auditor (CISA)</a:t>
            </a:r>
          </a:p>
          <a:p>
            <a:pPr lvl="1"/>
            <a:r>
              <a:rPr lang="en-US" sz="1800" dirty="0">
                <a:latin typeface="Times New Roman" panose="02020603050405020304" pitchFamily="18" charset="0"/>
                <a:cs typeface="Times New Roman" panose="02020603050405020304" pitchFamily="18" charset="0"/>
              </a:rPr>
              <a:t>CompTIA Security+</a:t>
            </a:r>
            <a:endParaRPr lang="en-IN" sz="18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ü"/>
            </a:pPr>
            <a:endParaRPr lang="en-US" sz="1800" dirty="0">
              <a:latin typeface="Times New Roman" panose="02020603050405020304" pitchFamily="18" charset="0"/>
              <a:cs typeface="Times New Roman" panose="02020603050405020304" pitchFamily="18" charset="0"/>
            </a:endParaRPr>
          </a:p>
        </p:txBody>
      </p:sp>
      <p:pic>
        <p:nvPicPr>
          <p:cNvPr id="2050" name="Picture 2" descr="Certified Red Team Professional (Lab and Exam review)">
            <a:extLst>
              <a:ext uri="{FF2B5EF4-FFF2-40B4-BE49-F238E27FC236}">
                <a16:creationId xmlns:a16="http://schemas.microsoft.com/office/drawing/2014/main" id="{30E9C500-4702-2A17-4166-8630DB0351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5630" y="99453"/>
            <a:ext cx="1850370" cy="198035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lue Team Level 1 Certification » Security Blue Team">
            <a:extLst>
              <a:ext uri="{FF2B5EF4-FFF2-40B4-BE49-F238E27FC236}">
                <a16:creationId xmlns:a16="http://schemas.microsoft.com/office/drawing/2014/main" id="{80233C82-698C-3B4D-29A2-4C0556CACA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2800" y="4526756"/>
            <a:ext cx="2390775"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Exercise types (red/blue/white/purple teams) - SY0-601 CompTIA Security+">
            <a:extLst>
              <a:ext uri="{FF2B5EF4-FFF2-40B4-BE49-F238E27FC236}">
                <a16:creationId xmlns:a16="http://schemas.microsoft.com/office/drawing/2014/main" id="{4962590E-0C82-8357-922D-CB49E5F5721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00" t="16336" r="10294" b="19869"/>
          <a:stretch/>
        </p:blipFill>
        <p:spPr bwMode="auto">
          <a:xfrm>
            <a:off x="6176682" y="937232"/>
            <a:ext cx="5638800" cy="295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6355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5AEF0-D1D4-A168-EDBC-2A339003C848}"/>
              </a:ext>
            </a:extLst>
          </p:cNvPr>
          <p:cNvSpPr>
            <a:spLocks noGrp="1"/>
          </p:cNvSpPr>
          <p:nvPr>
            <p:ph type="title"/>
          </p:nvPr>
        </p:nvSpPr>
        <p:spPr>
          <a:xfrm>
            <a:off x="838200" y="365125"/>
            <a:ext cx="10515600" cy="620993"/>
          </a:xfrm>
        </p:spPr>
        <p:txBody>
          <a:bodyPr>
            <a:normAutofit fontScale="90000"/>
          </a:bodyPr>
          <a:lstStyle/>
          <a:p>
            <a:r>
              <a:rPr lang="en-US" sz="3600" dirty="0">
                <a:latin typeface="Times New Roman" panose="02020603050405020304" pitchFamily="18" charset="0"/>
                <a:cs typeface="Times New Roman" panose="02020603050405020304" pitchFamily="18" charset="0"/>
              </a:rPr>
              <a:t>What Is A </a:t>
            </a:r>
            <a:r>
              <a:rPr lang="en-US" dirty="0"/>
              <a:t>Cyber Kill Chain</a:t>
            </a:r>
            <a:r>
              <a:rPr lang="en-US" sz="3600" dirty="0">
                <a:latin typeface="Times New Roman" panose="02020603050405020304" pitchFamily="18" charset="0"/>
                <a:cs typeface="Times New Roman" panose="02020603050405020304" pitchFamily="18" charset="0"/>
              </a:rPr>
              <a:t>?</a:t>
            </a: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AD80795-A398-ECD6-E9AC-BDD9318856F9}"/>
              </a:ext>
            </a:extLst>
          </p:cNvPr>
          <p:cNvSpPr>
            <a:spLocks noGrp="1"/>
          </p:cNvSpPr>
          <p:nvPr>
            <p:ph idx="1"/>
          </p:nvPr>
        </p:nvSpPr>
        <p:spPr>
          <a:xfrm>
            <a:off x="838200" y="1253331"/>
            <a:ext cx="10780059" cy="4351338"/>
          </a:xfrm>
        </p:spPr>
        <p:txBody>
          <a:bodyPr>
            <a:normAutofit/>
          </a:bodyPr>
          <a:lstStyle/>
          <a:p>
            <a:pPr algn="just"/>
            <a:r>
              <a:rPr lang="en-US" sz="2000" b="0" i="0" dirty="0">
                <a:solidFill>
                  <a:srgbClr val="000000"/>
                </a:solidFill>
                <a:effectLst/>
                <a:latin typeface="Times New Roman" panose="02020603050405020304" pitchFamily="18" charset="0"/>
                <a:cs typeface="Times New Roman" panose="02020603050405020304" pitchFamily="18" charset="0"/>
              </a:rPr>
              <a:t>Originally developed by Lockheed Martin in 2011.</a:t>
            </a:r>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The cyber kill chain is intended to defend against sophisticated cyberattacks.</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It is also known as advanced persistent threats (APTs), </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The adversaries spend significant time surveilling and planning an attack. </a:t>
            </a:r>
          </a:p>
          <a:p>
            <a:pPr algn="just"/>
            <a:endParaRPr lang="en-US" sz="2000" b="0" i="0" dirty="0">
              <a:solidFill>
                <a:srgbClr val="000000"/>
              </a:solidFill>
              <a:effectLst/>
              <a:latin typeface="Times New Roman" panose="02020603050405020304" pitchFamily="18" charset="0"/>
              <a:cs typeface="Times New Roman" panose="02020603050405020304" pitchFamily="18" charset="0"/>
            </a:endParaRPr>
          </a:p>
          <a:p>
            <a:pPr algn="just"/>
            <a:r>
              <a:rPr lang="en-US" sz="2000" b="0" i="0" dirty="0">
                <a:solidFill>
                  <a:srgbClr val="000000"/>
                </a:solidFill>
                <a:effectLst/>
                <a:latin typeface="Times New Roman" panose="02020603050405020304" pitchFamily="18" charset="0"/>
                <a:cs typeface="Times New Roman" panose="02020603050405020304" pitchFamily="18" charset="0"/>
              </a:rPr>
              <a:t>Most commonly these attacks involve a combination of </a:t>
            </a:r>
            <a:r>
              <a:rPr lang="en-US" sz="2000" b="0" i="0" u="none" strike="noStrike" dirty="0">
                <a:solidFill>
                  <a:srgbClr val="FC0000"/>
                </a:solidFill>
                <a:effectLst/>
                <a:latin typeface="Times New Roman" panose="02020603050405020304" pitchFamily="18" charset="0"/>
                <a:cs typeface="Times New Roman" panose="02020603050405020304" pitchFamily="18" charset="0"/>
              </a:rPr>
              <a:t>malware</a:t>
            </a:r>
            <a:r>
              <a:rPr lang="en-US" sz="2000" b="0" i="0" dirty="0">
                <a:solidFill>
                  <a:srgbClr val="000000"/>
                </a:solidFill>
                <a:effectLst/>
                <a:latin typeface="Times New Roman" panose="02020603050405020304" pitchFamily="18" charset="0"/>
                <a:cs typeface="Times New Roman" panose="02020603050405020304" pitchFamily="18" charset="0"/>
              </a:rPr>
              <a:t>, </a:t>
            </a:r>
            <a:r>
              <a:rPr lang="en-US" sz="2000" b="0" i="0" u="none" strike="noStrike" dirty="0">
                <a:solidFill>
                  <a:srgbClr val="FC0000"/>
                </a:solidFill>
                <a:effectLst/>
                <a:latin typeface="Times New Roman" panose="02020603050405020304" pitchFamily="18" charset="0"/>
                <a:cs typeface="Times New Roman" panose="02020603050405020304" pitchFamily="18" charset="0"/>
              </a:rPr>
              <a:t>ransomware</a:t>
            </a:r>
            <a:r>
              <a:rPr lang="en-US" sz="2000" b="0" i="0" dirty="0">
                <a:solidFill>
                  <a:srgbClr val="000000"/>
                </a:solidFill>
                <a:effectLst/>
                <a:latin typeface="Times New Roman" panose="02020603050405020304" pitchFamily="18" charset="0"/>
                <a:cs typeface="Times New Roman" panose="02020603050405020304" pitchFamily="18" charset="0"/>
              </a:rPr>
              <a:t>, </a:t>
            </a:r>
            <a:r>
              <a:rPr lang="en-US" sz="2000" b="0" i="0" u="none" strike="noStrike" dirty="0">
                <a:solidFill>
                  <a:srgbClr val="FC0000"/>
                </a:solidFill>
                <a:effectLst/>
                <a:latin typeface="Times New Roman" panose="02020603050405020304" pitchFamily="18" charset="0"/>
                <a:cs typeface="Times New Roman" panose="02020603050405020304" pitchFamily="18" charset="0"/>
              </a:rPr>
              <a:t>Trojans</a:t>
            </a:r>
            <a:r>
              <a:rPr lang="en-US" sz="2000" b="0" i="0" dirty="0">
                <a:solidFill>
                  <a:srgbClr val="000000"/>
                </a:solidFill>
                <a:effectLst/>
                <a:latin typeface="Times New Roman" panose="02020603050405020304" pitchFamily="18" charset="0"/>
                <a:cs typeface="Times New Roman" panose="02020603050405020304" pitchFamily="18" charset="0"/>
              </a:rPr>
              <a:t>, </a:t>
            </a:r>
            <a:r>
              <a:rPr lang="en-US" sz="2000" b="0" i="0" u="none" strike="noStrike" dirty="0">
                <a:solidFill>
                  <a:srgbClr val="FC0000"/>
                </a:solidFill>
                <a:effectLst/>
                <a:latin typeface="Times New Roman" panose="02020603050405020304" pitchFamily="18" charset="0"/>
                <a:cs typeface="Times New Roman" panose="02020603050405020304" pitchFamily="18" charset="0"/>
              </a:rPr>
              <a:t>spoofing</a:t>
            </a:r>
            <a:r>
              <a:rPr lang="en-US" sz="2000" b="0" i="0" dirty="0">
                <a:solidFill>
                  <a:srgbClr val="000000"/>
                </a:solidFill>
                <a:effectLst/>
                <a:latin typeface="Times New Roman" panose="02020603050405020304" pitchFamily="18" charset="0"/>
                <a:cs typeface="Times New Roman" panose="02020603050405020304" pitchFamily="18" charset="0"/>
              </a:rPr>
              <a:t> and </a:t>
            </a:r>
            <a:r>
              <a:rPr lang="en-US" sz="2000" b="0" i="0" u="none" strike="noStrike" dirty="0">
                <a:solidFill>
                  <a:srgbClr val="FC0000"/>
                </a:solidFill>
                <a:effectLst/>
                <a:latin typeface="Times New Roman" panose="02020603050405020304" pitchFamily="18" charset="0"/>
                <a:cs typeface="Times New Roman" panose="02020603050405020304" pitchFamily="18" charset="0"/>
              </a:rPr>
              <a:t>social engineering techniques</a:t>
            </a:r>
            <a:r>
              <a:rPr lang="en-US" sz="2000" b="0" i="0" dirty="0">
                <a:solidFill>
                  <a:srgbClr val="000000"/>
                </a:solidFill>
                <a:effectLst/>
                <a:latin typeface="Times New Roman" panose="02020603050405020304" pitchFamily="18" charset="0"/>
                <a:cs typeface="Times New Roman" panose="02020603050405020304" pitchFamily="18" charset="0"/>
              </a:rPr>
              <a:t> to carry out their plan.</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59081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3C98D-2255-969E-B795-868F77BAE66F}"/>
              </a:ext>
            </a:extLst>
          </p:cNvPr>
          <p:cNvSpPr>
            <a:spLocks noGrp="1"/>
          </p:cNvSpPr>
          <p:nvPr>
            <p:ph type="title"/>
          </p:nvPr>
        </p:nvSpPr>
        <p:spPr>
          <a:xfrm>
            <a:off x="838200" y="248583"/>
            <a:ext cx="10515600" cy="468593"/>
          </a:xfrm>
        </p:spPr>
        <p:txBody>
          <a:bodyPr>
            <a:noAutofit/>
          </a:bodyPr>
          <a:lstStyle/>
          <a:p>
            <a:r>
              <a:rPr lang="en-IN" sz="3200" b="1" dirty="0">
                <a:latin typeface="Times New Roman" panose="02020603050405020304" pitchFamily="18" charset="0"/>
                <a:cs typeface="Times New Roman" panose="02020603050405020304" pitchFamily="18" charset="0"/>
              </a:rPr>
              <a:t>The Cyber Kill Chain</a:t>
            </a:r>
          </a:p>
        </p:txBody>
      </p:sp>
      <p:pic>
        <p:nvPicPr>
          <p:cNvPr id="1028" name="Picture 4" descr="Applied Explanation of the “Cyber Kill Chain” Model as a Cyber Attack  Methodology | by Ibrahim Akdağ| Ph.D. | Medium">
            <a:extLst>
              <a:ext uri="{FF2B5EF4-FFF2-40B4-BE49-F238E27FC236}">
                <a16:creationId xmlns:a16="http://schemas.microsoft.com/office/drawing/2014/main" id="{B18BD33B-C346-7C17-72D6-D3FC11F474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212" r="7415"/>
          <a:stretch/>
        </p:blipFill>
        <p:spPr bwMode="auto">
          <a:xfrm>
            <a:off x="1532965" y="1021976"/>
            <a:ext cx="9027459" cy="5298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6448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890AC-016C-DD29-C722-5610ABFA7783}"/>
              </a:ext>
            </a:extLst>
          </p:cNvPr>
          <p:cNvSpPr>
            <a:spLocks noGrp="1"/>
          </p:cNvSpPr>
          <p:nvPr>
            <p:ph type="title"/>
          </p:nvPr>
        </p:nvSpPr>
        <p:spPr>
          <a:xfrm>
            <a:off x="838200" y="365126"/>
            <a:ext cx="10515600" cy="791322"/>
          </a:xfrm>
        </p:spPr>
        <p:txBody>
          <a:bodyPr>
            <a:normAutofit/>
          </a:bodyPr>
          <a:lstStyle/>
          <a:p>
            <a:r>
              <a:rPr lang="en-US" sz="3600" b="1" dirty="0">
                <a:latin typeface="Times New Roman" panose="02020603050405020304" pitchFamily="18" charset="0"/>
                <a:cs typeface="Times New Roman" panose="02020603050405020304" pitchFamily="18" charset="0"/>
              </a:rPr>
              <a:t>Reconnaissance</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01EE066-A5EB-9951-7C6A-2A28E8F8A160}"/>
              </a:ext>
            </a:extLst>
          </p:cNvPr>
          <p:cNvSpPr>
            <a:spLocks noGrp="1"/>
          </p:cNvSpPr>
          <p:nvPr>
            <p:ph idx="1"/>
          </p:nvPr>
        </p:nvSpPr>
        <p:spPr/>
        <p:txBody>
          <a:bodyPr>
            <a:normAutofit/>
          </a:bodyPr>
          <a:lstStyle/>
          <a:p>
            <a:pPr algn="just">
              <a:lnSpc>
                <a:spcPct val="150000"/>
              </a:lnSpc>
            </a:pPr>
            <a:r>
              <a:rPr lang="en-US" sz="2000" dirty="0">
                <a:solidFill>
                  <a:srgbClr val="000000"/>
                </a:solidFill>
                <a:latin typeface="Times New Roman" panose="02020603050405020304" pitchFamily="18" charset="0"/>
                <a:cs typeface="Times New Roman" panose="02020603050405020304" pitchFamily="18" charset="0"/>
              </a:rPr>
              <a:t>A</a:t>
            </a:r>
            <a:r>
              <a:rPr lang="en-US" sz="2000" b="0" i="0" dirty="0">
                <a:solidFill>
                  <a:srgbClr val="000000"/>
                </a:solidFill>
                <a:effectLst/>
                <a:latin typeface="Times New Roman" panose="02020603050405020304" pitchFamily="18" charset="0"/>
                <a:cs typeface="Times New Roman" panose="02020603050405020304" pitchFamily="18" charset="0"/>
              </a:rPr>
              <a:t> malicious actor identifies a target and </a:t>
            </a:r>
            <a:r>
              <a:rPr lang="en-US" sz="2000" b="1" i="0" dirty="0">
                <a:solidFill>
                  <a:srgbClr val="0070C0"/>
                </a:solidFill>
                <a:effectLst/>
                <a:latin typeface="Times New Roman" panose="02020603050405020304" pitchFamily="18" charset="0"/>
                <a:cs typeface="Times New Roman" panose="02020603050405020304" pitchFamily="18" charset="0"/>
              </a:rPr>
              <a:t>explores vulnerabilities and weaknesses</a:t>
            </a:r>
            <a:r>
              <a:rPr lang="en-US" sz="2000" b="0" i="0" dirty="0">
                <a:solidFill>
                  <a:srgbClr val="000000"/>
                </a:solidFill>
                <a:effectLst/>
                <a:latin typeface="Times New Roman" panose="02020603050405020304" pitchFamily="18" charset="0"/>
                <a:cs typeface="Times New Roman" panose="02020603050405020304" pitchFamily="18" charset="0"/>
              </a:rPr>
              <a:t> that can be exploited within the </a:t>
            </a:r>
            <a:r>
              <a:rPr lang="en-US" sz="2000" b="1" i="0" dirty="0">
                <a:solidFill>
                  <a:srgbClr val="0070C0"/>
                </a:solidFill>
                <a:effectLst/>
                <a:latin typeface="Times New Roman" panose="02020603050405020304" pitchFamily="18" charset="0"/>
                <a:cs typeface="Times New Roman" panose="02020603050405020304" pitchFamily="18" charset="0"/>
              </a:rPr>
              <a:t>network.</a:t>
            </a:r>
          </a:p>
          <a:p>
            <a:pPr algn="just">
              <a:lnSpc>
                <a:spcPct val="150000"/>
              </a:lnSpc>
            </a:pPr>
            <a:endParaRPr lang="en-US" sz="2000" dirty="0">
              <a:solidFill>
                <a:srgbClr val="000000"/>
              </a:solidFill>
              <a:latin typeface="Times New Roman" panose="02020603050405020304" pitchFamily="18" charset="0"/>
              <a:cs typeface="Times New Roman" panose="02020603050405020304" pitchFamily="18" charset="0"/>
            </a:endParaRPr>
          </a:p>
          <a:p>
            <a:pPr algn="just">
              <a:lnSpc>
                <a:spcPct val="150000"/>
              </a:lnSpc>
            </a:pPr>
            <a:r>
              <a:rPr lang="en-US" sz="2000" dirty="0">
                <a:solidFill>
                  <a:srgbClr val="000000"/>
                </a:solidFill>
                <a:latin typeface="Times New Roman" panose="02020603050405020304" pitchFamily="18" charset="0"/>
                <a:cs typeface="Times New Roman" panose="02020603050405020304" pitchFamily="18" charset="0"/>
              </a:rPr>
              <a:t>T</a:t>
            </a:r>
            <a:r>
              <a:rPr lang="en-US" sz="2000" b="0" i="0" dirty="0">
                <a:solidFill>
                  <a:srgbClr val="000000"/>
                </a:solidFill>
                <a:effectLst/>
                <a:latin typeface="Times New Roman" panose="02020603050405020304" pitchFamily="18" charset="0"/>
                <a:cs typeface="Times New Roman" panose="02020603050405020304" pitchFamily="18" charset="0"/>
              </a:rPr>
              <a:t>he attacker may harvest login credentials or gather other information, such as email addresses, user IDs, physical locations, software applications and operating system details, all of which may be useful in phishing or spoofing attacks.</a:t>
            </a:r>
            <a:endParaRPr lang="en-IN" sz="2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14605801-5511-DE98-B146-9687F9B943C9}"/>
              </a:ext>
            </a:extLst>
          </p:cNvPr>
          <p:cNvPicPr>
            <a:picLocks noChangeAspect="1"/>
          </p:cNvPicPr>
          <p:nvPr/>
        </p:nvPicPr>
        <p:blipFill>
          <a:blip r:embed="rId2"/>
          <a:stretch>
            <a:fillRect/>
          </a:stretch>
        </p:blipFill>
        <p:spPr>
          <a:xfrm>
            <a:off x="10610850" y="230188"/>
            <a:ext cx="1352550" cy="1428750"/>
          </a:xfrm>
          <a:prstGeom prst="rect">
            <a:avLst/>
          </a:prstGeom>
        </p:spPr>
      </p:pic>
    </p:spTree>
    <p:extLst>
      <p:ext uri="{BB962C8B-B14F-4D97-AF65-F5344CB8AC3E}">
        <p14:creationId xmlns:p14="http://schemas.microsoft.com/office/powerpoint/2010/main" val="25082017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2A198-9B92-7257-8D19-5CBA7292CE6D}"/>
              </a:ext>
            </a:extLst>
          </p:cNvPr>
          <p:cNvSpPr>
            <a:spLocks noGrp="1"/>
          </p:cNvSpPr>
          <p:nvPr>
            <p:ph type="title"/>
          </p:nvPr>
        </p:nvSpPr>
        <p:spPr>
          <a:xfrm>
            <a:off x="838200" y="365126"/>
            <a:ext cx="10515600" cy="683746"/>
          </a:xfrm>
        </p:spPr>
        <p:txBody>
          <a:bodyPr>
            <a:normAutofit/>
          </a:bodyPr>
          <a:lstStyle/>
          <a:p>
            <a:r>
              <a:rPr lang="en-IN" sz="3600" b="1" i="0" dirty="0">
                <a:solidFill>
                  <a:srgbClr val="000000"/>
                </a:solidFill>
                <a:effectLst/>
                <a:latin typeface="Times New Roman" panose="02020603050405020304" pitchFamily="18" charset="0"/>
                <a:cs typeface="Times New Roman" panose="02020603050405020304" pitchFamily="18" charset="0"/>
              </a:rPr>
              <a:t>Weaponization</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D900044-1F69-A5EB-57E1-899C97B47484}"/>
              </a:ext>
            </a:extLst>
          </p:cNvPr>
          <p:cNvSpPr>
            <a:spLocks noGrp="1"/>
          </p:cNvSpPr>
          <p:nvPr>
            <p:ph idx="1"/>
          </p:nvPr>
        </p:nvSpPr>
        <p:spPr/>
        <p:txBody>
          <a:bodyPr>
            <a:normAutofit/>
          </a:bodyPr>
          <a:lstStyle/>
          <a:p>
            <a:pPr algn="just">
              <a:lnSpc>
                <a:spcPct val="150000"/>
              </a:lnSpc>
            </a:pPr>
            <a:r>
              <a:rPr lang="en-US" sz="2000" dirty="0">
                <a:solidFill>
                  <a:srgbClr val="000000"/>
                </a:solidFill>
                <a:latin typeface="Times New Roman" panose="02020603050405020304" pitchFamily="18" charset="0"/>
                <a:cs typeface="Times New Roman" panose="02020603050405020304" pitchFamily="18" charset="0"/>
              </a:rPr>
              <a:t>T</a:t>
            </a:r>
            <a:r>
              <a:rPr lang="en-US" sz="2000" b="0" i="0" dirty="0">
                <a:solidFill>
                  <a:srgbClr val="000000"/>
                </a:solidFill>
                <a:effectLst/>
                <a:latin typeface="Times New Roman" panose="02020603050405020304" pitchFamily="18" charset="0"/>
                <a:cs typeface="Times New Roman" panose="02020603050405020304" pitchFamily="18" charset="0"/>
              </a:rPr>
              <a:t>he attacker creates an </a:t>
            </a:r>
            <a:r>
              <a:rPr lang="en-US" sz="2000" b="1" i="0" dirty="0">
                <a:solidFill>
                  <a:srgbClr val="0070C0"/>
                </a:solidFill>
                <a:effectLst/>
                <a:latin typeface="Times New Roman" panose="02020603050405020304" pitchFamily="18" charset="0"/>
                <a:cs typeface="Times New Roman" panose="02020603050405020304" pitchFamily="18" charset="0"/>
              </a:rPr>
              <a:t>attack vector</a:t>
            </a:r>
            <a:r>
              <a:rPr lang="en-US" sz="2000" b="0" i="0" dirty="0">
                <a:solidFill>
                  <a:srgbClr val="000000"/>
                </a:solidFill>
                <a:effectLst/>
                <a:latin typeface="Times New Roman" panose="02020603050405020304" pitchFamily="18" charset="0"/>
                <a:cs typeface="Times New Roman" panose="02020603050405020304" pitchFamily="18" charset="0"/>
              </a:rPr>
              <a:t>, such as remote access malware, ransomware, virus or worm that can exploit a known vulnerability.</a:t>
            </a:r>
          </a:p>
          <a:p>
            <a:pPr algn="just">
              <a:lnSpc>
                <a:spcPct val="150000"/>
              </a:lnSpc>
            </a:pPr>
            <a:endParaRPr lang="en-US" sz="2000" dirty="0">
              <a:solidFill>
                <a:srgbClr val="000000"/>
              </a:solidFill>
              <a:latin typeface="Times New Roman" panose="02020603050405020304" pitchFamily="18" charset="0"/>
              <a:cs typeface="Times New Roman" panose="02020603050405020304" pitchFamily="18" charset="0"/>
            </a:endParaRPr>
          </a:p>
          <a:p>
            <a:pPr algn="just">
              <a:lnSpc>
                <a:spcPct val="150000"/>
              </a:lnSpc>
            </a:pPr>
            <a:r>
              <a:rPr lang="en-US" sz="2000" dirty="0">
                <a:solidFill>
                  <a:srgbClr val="000000"/>
                </a:solidFill>
                <a:latin typeface="Times New Roman" panose="02020603050405020304" pitchFamily="18" charset="0"/>
                <a:cs typeface="Times New Roman" panose="02020603050405020304" pitchFamily="18" charset="0"/>
              </a:rPr>
              <a:t>T</a:t>
            </a:r>
            <a:r>
              <a:rPr lang="en-US" sz="2000" b="0" i="0" dirty="0">
                <a:solidFill>
                  <a:srgbClr val="000000"/>
                </a:solidFill>
                <a:effectLst/>
                <a:latin typeface="Times New Roman" panose="02020603050405020304" pitchFamily="18" charset="0"/>
                <a:cs typeface="Times New Roman" panose="02020603050405020304" pitchFamily="18" charset="0"/>
              </a:rPr>
              <a:t>he attacker may also </a:t>
            </a:r>
            <a:r>
              <a:rPr lang="en-US" sz="2000" b="1" i="0" dirty="0">
                <a:solidFill>
                  <a:srgbClr val="0070C0"/>
                </a:solidFill>
                <a:effectLst/>
                <a:latin typeface="Times New Roman" panose="02020603050405020304" pitchFamily="18" charset="0"/>
                <a:cs typeface="Times New Roman" panose="02020603050405020304" pitchFamily="18" charset="0"/>
              </a:rPr>
              <a:t>set up back doors</a:t>
            </a:r>
            <a:r>
              <a:rPr lang="en-US" sz="2000" b="0" i="0" dirty="0">
                <a:solidFill>
                  <a:srgbClr val="000000"/>
                </a:solidFill>
                <a:effectLst/>
                <a:latin typeface="Times New Roman" panose="02020603050405020304" pitchFamily="18" charset="0"/>
                <a:cs typeface="Times New Roman" panose="02020603050405020304" pitchFamily="18" charset="0"/>
              </a:rPr>
              <a:t> so that they can continue to access to the system if their original point of entry is identified and closed by network administrators.</a:t>
            </a:r>
            <a:endParaRPr lang="en-IN" sz="2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B122824B-F604-07AF-DB68-39DE0496AE9C}"/>
              </a:ext>
            </a:extLst>
          </p:cNvPr>
          <p:cNvPicPr>
            <a:picLocks noChangeAspect="1"/>
          </p:cNvPicPr>
          <p:nvPr/>
        </p:nvPicPr>
        <p:blipFill>
          <a:blip r:embed="rId2"/>
          <a:stretch>
            <a:fillRect/>
          </a:stretch>
        </p:blipFill>
        <p:spPr>
          <a:xfrm>
            <a:off x="10396537" y="230188"/>
            <a:ext cx="1514475" cy="1428750"/>
          </a:xfrm>
          <a:prstGeom prst="rect">
            <a:avLst/>
          </a:prstGeom>
        </p:spPr>
      </p:pic>
    </p:spTree>
    <p:extLst>
      <p:ext uri="{BB962C8B-B14F-4D97-AF65-F5344CB8AC3E}">
        <p14:creationId xmlns:p14="http://schemas.microsoft.com/office/powerpoint/2010/main" val="15101155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F7534-8BD5-DA2F-D6FA-E90CC552AF01}"/>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Delivery</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52A27F6-ED63-D4A0-AB4A-01D1CB26A3A9}"/>
              </a:ext>
            </a:extLst>
          </p:cNvPr>
          <p:cNvSpPr>
            <a:spLocks noGrp="1"/>
          </p:cNvSpPr>
          <p:nvPr>
            <p:ph idx="1"/>
          </p:nvPr>
        </p:nvSpPr>
        <p:spPr/>
        <p:txBody>
          <a:bodyPr>
            <a:normAutofit/>
          </a:bodyPr>
          <a:lstStyle/>
          <a:p>
            <a:pPr algn="just">
              <a:lnSpc>
                <a:spcPct val="150000"/>
              </a:lnSpc>
            </a:pPr>
            <a:r>
              <a:rPr lang="en-US" sz="2000" dirty="0">
                <a:solidFill>
                  <a:srgbClr val="000000"/>
                </a:solidFill>
                <a:latin typeface="Times New Roman" panose="02020603050405020304" pitchFamily="18" charset="0"/>
                <a:cs typeface="Times New Roman" panose="02020603050405020304" pitchFamily="18" charset="0"/>
              </a:rPr>
              <a:t>T</a:t>
            </a:r>
            <a:r>
              <a:rPr lang="en-US" sz="2000" b="0" i="0" dirty="0">
                <a:solidFill>
                  <a:srgbClr val="000000"/>
                </a:solidFill>
                <a:effectLst/>
                <a:latin typeface="Times New Roman" panose="02020603050405020304" pitchFamily="18" charset="0"/>
                <a:cs typeface="Times New Roman" panose="02020603050405020304" pitchFamily="18" charset="0"/>
              </a:rPr>
              <a:t>he intruder launches the attack.</a:t>
            </a:r>
          </a:p>
          <a:p>
            <a:pPr algn="just">
              <a:lnSpc>
                <a:spcPct val="150000"/>
              </a:lnSpc>
            </a:pPr>
            <a:endParaRPr lang="en-US" sz="2000" dirty="0">
              <a:solidFill>
                <a:srgbClr val="000000"/>
              </a:solidFill>
              <a:latin typeface="Times New Roman" panose="02020603050405020304" pitchFamily="18" charset="0"/>
              <a:cs typeface="Times New Roman" panose="02020603050405020304" pitchFamily="18" charset="0"/>
            </a:endParaRPr>
          </a:p>
          <a:p>
            <a:pPr algn="just">
              <a:lnSpc>
                <a:spcPct val="150000"/>
              </a:lnSpc>
            </a:pPr>
            <a:r>
              <a:rPr lang="en-US" sz="2000" dirty="0">
                <a:solidFill>
                  <a:srgbClr val="000000"/>
                </a:solidFill>
                <a:latin typeface="Times New Roman" panose="02020603050405020304" pitchFamily="18" charset="0"/>
                <a:cs typeface="Times New Roman" panose="02020603050405020304" pitchFamily="18" charset="0"/>
              </a:rPr>
              <a:t>Transmission of weapon to target via </a:t>
            </a:r>
            <a:r>
              <a:rPr lang="en-US" sz="2000" b="1" dirty="0">
                <a:solidFill>
                  <a:srgbClr val="0070C0"/>
                </a:solidFill>
                <a:latin typeface="Times New Roman" panose="02020603050405020304" pitchFamily="18" charset="0"/>
                <a:cs typeface="Times New Roman" panose="02020603050405020304" pitchFamily="18" charset="0"/>
              </a:rPr>
              <a:t>email, USB, and websites. </a:t>
            </a:r>
            <a:endParaRPr lang="en-US" sz="2000" b="1" i="0" dirty="0">
              <a:solidFill>
                <a:srgbClr val="0070C0"/>
              </a:solidFill>
              <a:effectLst/>
              <a:latin typeface="Times New Roman" panose="02020603050405020304" pitchFamily="18" charset="0"/>
              <a:cs typeface="Times New Roman" panose="02020603050405020304" pitchFamily="18" charset="0"/>
            </a:endParaRPr>
          </a:p>
          <a:p>
            <a:pPr algn="just">
              <a:lnSpc>
                <a:spcPct val="150000"/>
              </a:lnSpc>
            </a:pPr>
            <a:endParaRPr lang="en-US" sz="2000" b="0" i="0" dirty="0">
              <a:solidFill>
                <a:srgbClr val="000000"/>
              </a:solidFill>
              <a:effectLst/>
              <a:latin typeface="Times New Roman" panose="02020603050405020304" pitchFamily="18" charset="0"/>
              <a:cs typeface="Times New Roman" panose="02020603050405020304" pitchFamily="18" charset="0"/>
            </a:endParaRPr>
          </a:p>
          <a:p>
            <a:pPr algn="just">
              <a:lnSpc>
                <a:spcPct val="150000"/>
              </a:lnSpc>
            </a:pPr>
            <a:r>
              <a:rPr lang="en-US" sz="2000" b="0" i="0" dirty="0">
                <a:solidFill>
                  <a:srgbClr val="000000"/>
                </a:solidFill>
                <a:effectLst/>
                <a:latin typeface="Times New Roman" panose="02020603050405020304" pitchFamily="18" charset="0"/>
                <a:cs typeface="Times New Roman" panose="02020603050405020304" pitchFamily="18" charset="0"/>
              </a:rPr>
              <a:t>For example, the attacker may send email attachments or a malicious link to spur user activity to advance the plan.</a:t>
            </a: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C8092F4-073C-A8B1-6EBE-AE1A54B2374D}"/>
              </a:ext>
            </a:extLst>
          </p:cNvPr>
          <p:cNvPicPr>
            <a:picLocks noChangeAspect="1"/>
          </p:cNvPicPr>
          <p:nvPr/>
        </p:nvPicPr>
        <p:blipFill>
          <a:blip r:embed="rId2"/>
          <a:stretch>
            <a:fillRect/>
          </a:stretch>
        </p:blipFill>
        <p:spPr>
          <a:xfrm>
            <a:off x="10220325" y="187325"/>
            <a:ext cx="1695450" cy="1428750"/>
          </a:xfrm>
          <a:prstGeom prst="rect">
            <a:avLst/>
          </a:prstGeom>
        </p:spPr>
      </p:pic>
    </p:spTree>
    <p:extLst>
      <p:ext uri="{BB962C8B-B14F-4D97-AF65-F5344CB8AC3E}">
        <p14:creationId xmlns:p14="http://schemas.microsoft.com/office/powerpoint/2010/main" val="405316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9D36E5-9577-048C-002D-CC19F692D25B}"/>
              </a:ext>
            </a:extLst>
          </p:cNvPr>
          <p:cNvPicPr>
            <a:picLocks noChangeAspect="1"/>
          </p:cNvPicPr>
          <p:nvPr/>
        </p:nvPicPr>
        <p:blipFill rotWithShape="1">
          <a:blip r:embed="rId2"/>
          <a:srcRect t="2319"/>
          <a:stretch/>
        </p:blipFill>
        <p:spPr>
          <a:xfrm>
            <a:off x="630515" y="394447"/>
            <a:ext cx="10743702" cy="1287808"/>
          </a:xfrm>
          <a:prstGeom prst="rect">
            <a:avLst/>
          </a:prstGeom>
        </p:spPr>
      </p:pic>
      <p:pic>
        <p:nvPicPr>
          <p:cNvPr id="7" name="Picture 6">
            <a:extLst>
              <a:ext uri="{FF2B5EF4-FFF2-40B4-BE49-F238E27FC236}">
                <a16:creationId xmlns:a16="http://schemas.microsoft.com/office/drawing/2014/main" id="{CA16B55D-E09D-BC20-BB5F-B4A3E064492E}"/>
              </a:ext>
            </a:extLst>
          </p:cNvPr>
          <p:cNvPicPr>
            <a:picLocks noChangeAspect="1"/>
          </p:cNvPicPr>
          <p:nvPr/>
        </p:nvPicPr>
        <p:blipFill>
          <a:blip r:embed="rId3"/>
          <a:stretch>
            <a:fillRect/>
          </a:stretch>
        </p:blipFill>
        <p:spPr>
          <a:xfrm>
            <a:off x="630515" y="1601572"/>
            <a:ext cx="10837335" cy="4861981"/>
          </a:xfrm>
          <a:prstGeom prst="rect">
            <a:avLst/>
          </a:prstGeom>
        </p:spPr>
      </p:pic>
    </p:spTree>
    <p:extLst>
      <p:ext uri="{BB962C8B-B14F-4D97-AF65-F5344CB8AC3E}">
        <p14:creationId xmlns:p14="http://schemas.microsoft.com/office/powerpoint/2010/main" val="11526087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C8926-BB5C-9628-AFF1-215D0E0409AC}"/>
              </a:ext>
            </a:extLst>
          </p:cNvPr>
          <p:cNvSpPr>
            <a:spLocks noGrp="1"/>
          </p:cNvSpPr>
          <p:nvPr>
            <p:ph type="title"/>
          </p:nvPr>
        </p:nvSpPr>
        <p:spPr/>
        <p:txBody>
          <a:bodyPr>
            <a:normAutofit/>
          </a:bodyPr>
          <a:lstStyle/>
          <a:p>
            <a:r>
              <a:rPr lang="en-IN" sz="3600" b="1" i="0" dirty="0">
                <a:solidFill>
                  <a:srgbClr val="000000"/>
                </a:solidFill>
                <a:effectLst/>
                <a:latin typeface="Times New Roman" panose="02020603050405020304" pitchFamily="18" charset="0"/>
                <a:cs typeface="Times New Roman" panose="02020603050405020304" pitchFamily="18" charset="0"/>
              </a:rPr>
              <a:t>Exploitation</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38B85B6-73AB-F3F0-1DF1-303CC58989DD}"/>
              </a:ext>
            </a:extLst>
          </p:cNvPr>
          <p:cNvSpPr>
            <a:spLocks noGrp="1"/>
          </p:cNvSpPr>
          <p:nvPr>
            <p:ph idx="1"/>
          </p:nvPr>
        </p:nvSpPr>
        <p:spPr/>
        <p:txBody>
          <a:bodyPr>
            <a:normAutofit/>
          </a:bodyPr>
          <a:lstStyle/>
          <a:p>
            <a:pPr>
              <a:lnSpc>
                <a:spcPct val="150000"/>
              </a:lnSpc>
            </a:pPr>
            <a:r>
              <a:rPr lang="en-US" sz="2000" dirty="0">
                <a:latin typeface="Times New Roman" panose="02020603050405020304" pitchFamily="18" charset="0"/>
                <a:cs typeface="Times New Roman" panose="02020603050405020304" pitchFamily="18" charset="0"/>
              </a:rPr>
              <a:t>The malicious code is executed within the victim’s system.</a:t>
            </a:r>
          </a:p>
          <a:p>
            <a:pPr>
              <a:lnSpc>
                <a:spcPct val="150000"/>
              </a:lnSpc>
            </a:pPr>
            <a:endParaRPr lang="en-US" sz="2000" dirty="0">
              <a:latin typeface="Times New Roman" panose="02020603050405020304" pitchFamily="18" charset="0"/>
              <a:cs typeface="Times New Roman" panose="02020603050405020304" pitchFamily="18" charset="0"/>
            </a:endParaRPr>
          </a:p>
          <a:p>
            <a:pPr>
              <a:lnSpc>
                <a:spcPct val="150000"/>
              </a:lnSpc>
            </a:pPr>
            <a:r>
              <a:rPr lang="en-US" sz="2000" dirty="0">
                <a:latin typeface="Times New Roman" panose="02020603050405020304" pitchFamily="18" charset="0"/>
                <a:cs typeface="Times New Roman" panose="02020603050405020304" pitchFamily="18" charset="0"/>
              </a:rPr>
              <a:t>The weapon code is triggered, exploiting vulnerable applications or systems</a:t>
            </a: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ED95AE6-83AC-E1B9-F4AF-4EB96242759C}"/>
              </a:ext>
            </a:extLst>
          </p:cNvPr>
          <p:cNvPicPr>
            <a:picLocks noChangeAspect="1"/>
          </p:cNvPicPr>
          <p:nvPr/>
        </p:nvPicPr>
        <p:blipFill>
          <a:blip r:embed="rId2"/>
          <a:stretch>
            <a:fillRect/>
          </a:stretch>
        </p:blipFill>
        <p:spPr>
          <a:xfrm>
            <a:off x="10563225" y="152400"/>
            <a:ext cx="1371600" cy="1390650"/>
          </a:xfrm>
          <a:prstGeom prst="rect">
            <a:avLst/>
          </a:prstGeom>
        </p:spPr>
      </p:pic>
    </p:spTree>
    <p:extLst>
      <p:ext uri="{BB962C8B-B14F-4D97-AF65-F5344CB8AC3E}">
        <p14:creationId xmlns:p14="http://schemas.microsoft.com/office/powerpoint/2010/main" val="37210037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64F7D-72D7-DA74-E37B-788B52F37E20}"/>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Installation</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107FC0C-5417-A920-4069-26FDD87558FD}"/>
              </a:ext>
            </a:extLst>
          </p:cNvPr>
          <p:cNvSpPr>
            <a:spLocks noGrp="1"/>
          </p:cNvSpPr>
          <p:nvPr>
            <p:ph idx="1"/>
          </p:nvPr>
        </p:nvSpPr>
        <p:spPr/>
        <p:txBody>
          <a:bodyPr>
            <a:normAutofit/>
          </a:bodyPr>
          <a:lstStyle/>
          <a:p>
            <a:pPr algn="just">
              <a:lnSpc>
                <a:spcPct val="150000"/>
              </a:lnSpc>
            </a:pPr>
            <a:r>
              <a:rPr lang="en-US" sz="2000" dirty="0">
                <a:solidFill>
                  <a:srgbClr val="000000"/>
                </a:solidFill>
                <a:latin typeface="Times New Roman" panose="02020603050405020304" pitchFamily="18" charset="0"/>
                <a:cs typeface="Times New Roman" panose="02020603050405020304" pitchFamily="18" charset="0"/>
              </a:rPr>
              <a:t>T</a:t>
            </a:r>
            <a:r>
              <a:rPr lang="en-US" sz="2000" b="0" i="0" dirty="0">
                <a:solidFill>
                  <a:srgbClr val="000000"/>
                </a:solidFill>
                <a:effectLst/>
                <a:latin typeface="Times New Roman" panose="02020603050405020304" pitchFamily="18" charset="0"/>
                <a:cs typeface="Times New Roman" panose="02020603050405020304" pitchFamily="18" charset="0"/>
              </a:rPr>
              <a:t>he malware or other attack vector will be installed on the victim’s system.</a:t>
            </a:r>
          </a:p>
          <a:p>
            <a:pPr algn="just">
              <a:lnSpc>
                <a:spcPct val="150000"/>
              </a:lnSpc>
            </a:pPr>
            <a:endParaRPr lang="en-US" sz="2000" b="0" i="0" dirty="0">
              <a:solidFill>
                <a:srgbClr val="000000"/>
              </a:solidFill>
              <a:effectLst/>
              <a:latin typeface="Times New Roman" panose="02020603050405020304" pitchFamily="18" charset="0"/>
              <a:cs typeface="Times New Roman" panose="02020603050405020304" pitchFamily="18" charset="0"/>
            </a:endParaRPr>
          </a:p>
          <a:p>
            <a:pPr algn="just">
              <a:lnSpc>
                <a:spcPct val="150000"/>
              </a:lnSpc>
            </a:pPr>
            <a:r>
              <a:rPr lang="en-US" sz="2000" b="0" i="0" dirty="0">
                <a:solidFill>
                  <a:srgbClr val="000000"/>
                </a:solidFill>
                <a:effectLst/>
                <a:latin typeface="Times New Roman" panose="02020603050405020304" pitchFamily="18" charset="0"/>
                <a:cs typeface="Times New Roman" panose="02020603050405020304" pitchFamily="18" charset="0"/>
              </a:rPr>
              <a:t>This is a turning point in the attack lifecycle, as the threat actor has entered the system and can now assume control.</a:t>
            </a: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AAEAF46-52FB-B2F7-1CB2-7BA65449B817}"/>
              </a:ext>
            </a:extLst>
          </p:cNvPr>
          <p:cNvPicPr>
            <a:picLocks noChangeAspect="1"/>
          </p:cNvPicPr>
          <p:nvPr/>
        </p:nvPicPr>
        <p:blipFill>
          <a:blip r:embed="rId2"/>
          <a:stretch>
            <a:fillRect/>
          </a:stretch>
        </p:blipFill>
        <p:spPr>
          <a:xfrm>
            <a:off x="10463212" y="230188"/>
            <a:ext cx="1419225" cy="1419225"/>
          </a:xfrm>
          <a:prstGeom prst="rect">
            <a:avLst/>
          </a:prstGeom>
        </p:spPr>
      </p:pic>
    </p:spTree>
    <p:extLst>
      <p:ext uri="{BB962C8B-B14F-4D97-AF65-F5344CB8AC3E}">
        <p14:creationId xmlns:p14="http://schemas.microsoft.com/office/powerpoint/2010/main" val="34775331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A1A93-C8B0-3044-08E4-59C2F0624B27}"/>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Command and control</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06F4E22-D29E-4C0C-D95E-55BB4AAAB256}"/>
              </a:ext>
            </a:extLst>
          </p:cNvPr>
          <p:cNvSpPr>
            <a:spLocks noGrp="1"/>
          </p:cNvSpPr>
          <p:nvPr>
            <p:ph idx="1"/>
          </p:nvPr>
        </p:nvSpPr>
        <p:spPr/>
        <p:txBody>
          <a:bodyPr>
            <a:normAutofit/>
          </a:bodyPr>
          <a:lstStyle/>
          <a:p>
            <a:pPr>
              <a:lnSpc>
                <a:spcPct val="150000"/>
              </a:lnSpc>
            </a:pPr>
            <a:r>
              <a:rPr lang="en-US" sz="2000" dirty="0">
                <a:solidFill>
                  <a:srgbClr val="000000"/>
                </a:solidFill>
                <a:latin typeface="Times New Roman" panose="02020603050405020304" pitchFamily="18" charset="0"/>
                <a:cs typeface="Times New Roman" panose="02020603050405020304" pitchFamily="18" charset="0"/>
              </a:rPr>
              <a:t>T</a:t>
            </a:r>
            <a:r>
              <a:rPr lang="en-US" sz="2000" b="0" i="0" dirty="0">
                <a:solidFill>
                  <a:srgbClr val="000000"/>
                </a:solidFill>
                <a:effectLst/>
                <a:latin typeface="Times New Roman" panose="02020603050405020304" pitchFamily="18" charset="0"/>
                <a:cs typeface="Times New Roman" panose="02020603050405020304" pitchFamily="18" charset="0"/>
              </a:rPr>
              <a:t>he attacker is able to use the malware to assume remote control of a device or identity within the target network.</a:t>
            </a:r>
          </a:p>
          <a:p>
            <a:pPr>
              <a:lnSpc>
                <a:spcPct val="150000"/>
              </a:lnSpc>
            </a:pPr>
            <a:endParaRPr lang="en-US" sz="2000" b="0" i="0" dirty="0">
              <a:solidFill>
                <a:srgbClr val="000000"/>
              </a:solidFill>
              <a:effectLst/>
              <a:latin typeface="Times New Roman" panose="02020603050405020304" pitchFamily="18" charset="0"/>
              <a:cs typeface="Times New Roman" panose="02020603050405020304" pitchFamily="18" charset="0"/>
            </a:endParaRPr>
          </a:p>
          <a:p>
            <a:pPr>
              <a:lnSpc>
                <a:spcPct val="150000"/>
              </a:lnSpc>
            </a:pPr>
            <a:r>
              <a:rPr lang="en-US" sz="2000" b="0" i="0" dirty="0">
                <a:solidFill>
                  <a:srgbClr val="000000"/>
                </a:solidFill>
                <a:effectLst/>
                <a:latin typeface="Times New Roman" panose="02020603050405020304" pitchFamily="18" charset="0"/>
                <a:cs typeface="Times New Roman" panose="02020603050405020304" pitchFamily="18" charset="0"/>
              </a:rPr>
              <a:t>The attacker may also work to move laterally throughout the network, expanding their access and establishing more points of entry for the future.</a:t>
            </a: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ECF9D13-D718-BD7F-0FFA-1832686D8A44}"/>
              </a:ext>
            </a:extLst>
          </p:cNvPr>
          <p:cNvPicPr>
            <a:picLocks noChangeAspect="1"/>
          </p:cNvPicPr>
          <p:nvPr/>
        </p:nvPicPr>
        <p:blipFill>
          <a:blip r:embed="rId2"/>
          <a:stretch>
            <a:fillRect/>
          </a:stretch>
        </p:blipFill>
        <p:spPr>
          <a:xfrm>
            <a:off x="10444162" y="230188"/>
            <a:ext cx="1419225" cy="1381125"/>
          </a:xfrm>
          <a:prstGeom prst="rect">
            <a:avLst/>
          </a:prstGeom>
        </p:spPr>
      </p:pic>
    </p:spTree>
    <p:extLst>
      <p:ext uri="{BB962C8B-B14F-4D97-AF65-F5344CB8AC3E}">
        <p14:creationId xmlns:p14="http://schemas.microsoft.com/office/powerpoint/2010/main" val="8314679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8AB27-A5C0-E00B-82B9-FFBBC208CA2D}"/>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Action on objective</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7A37626-F200-FBDC-006B-C8E6A1FB39D0}"/>
              </a:ext>
            </a:extLst>
          </p:cNvPr>
          <p:cNvSpPr>
            <a:spLocks noGrp="1"/>
          </p:cNvSpPr>
          <p:nvPr>
            <p:ph idx="1"/>
          </p:nvPr>
        </p:nvSpPr>
        <p:spPr/>
        <p:txBody>
          <a:bodyPr>
            <a:normAutofit/>
          </a:bodyPr>
          <a:lstStyle/>
          <a:p>
            <a:pPr algn="just">
              <a:lnSpc>
                <a:spcPct val="150000"/>
              </a:lnSpc>
            </a:pPr>
            <a:r>
              <a:rPr lang="en-US" sz="2000" dirty="0">
                <a:solidFill>
                  <a:srgbClr val="000000"/>
                </a:solidFill>
                <a:latin typeface="Times New Roman" panose="02020603050405020304" pitchFamily="18" charset="0"/>
                <a:cs typeface="Times New Roman" panose="02020603050405020304" pitchFamily="18" charset="0"/>
              </a:rPr>
              <a:t>T</a:t>
            </a:r>
            <a:r>
              <a:rPr lang="en-US" sz="2000" b="0" i="0" dirty="0">
                <a:solidFill>
                  <a:srgbClr val="000000"/>
                </a:solidFill>
                <a:effectLst/>
                <a:latin typeface="Times New Roman" panose="02020603050405020304" pitchFamily="18" charset="0"/>
                <a:cs typeface="Times New Roman" panose="02020603050405020304" pitchFamily="18" charset="0"/>
              </a:rPr>
              <a:t>he attacker takes steps to carry out their intended goals, which may include data theft, destruction, encryption or exfiltration.</a:t>
            </a: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9B2DB02-B01E-0CBD-563A-F07E830E98B2}"/>
              </a:ext>
            </a:extLst>
          </p:cNvPr>
          <p:cNvPicPr>
            <a:picLocks noChangeAspect="1"/>
          </p:cNvPicPr>
          <p:nvPr/>
        </p:nvPicPr>
        <p:blipFill>
          <a:blip r:embed="rId2"/>
          <a:stretch>
            <a:fillRect/>
          </a:stretch>
        </p:blipFill>
        <p:spPr>
          <a:xfrm>
            <a:off x="10477500" y="281781"/>
            <a:ext cx="1428750" cy="1476375"/>
          </a:xfrm>
          <a:prstGeom prst="rect">
            <a:avLst/>
          </a:prstGeom>
        </p:spPr>
      </p:pic>
      <p:sp>
        <p:nvSpPr>
          <p:cNvPr id="6" name="TextBox 5">
            <a:extLst>
              <a:ext uri="{FF2B5EF4-FFF2-40B4-BE49-F238E27FC236}">
                <a16:creationId xmlns:a16="http://schemas.microsoft.com/office/drawing/2014/main" id="{638F3155-13CE-D1CB-04C3-2EFB8187AA88}"/>
              </a:ext>
            </a:extLst>
          </p:cNvPr>
          <p:cNvSpPr txBox="1"/>
          <p:nvPr/>
        </p:nvSpPr>
        <p:spPr>
          <a:xfrm>
            <a:off x="1438275" y="5853797"/>
            <a:ext cx="8782050" cy="646331"/>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Yadav, </a:t>
            </a:r>
            <a:r>
              <a:rPr lang="en-US" dirty="0" err="1">
                <a:latin typeface="Times New Roman" panose="02020603050405020304" pitchFamily="18" charset="0"/>
                <a:cs typeface="Times New Roman" panose="02020603050405020304" pitchFamily="18" charset="0"/>
              </a:rPr>
              <a:t>Tarun</a:t>
            </a:r>
            <a:r>
              <a:rPr lang="en-US" dirty="0">
                <a:latin typeface="Times New Roman" panose="02020603050405020304" pitchFamily="18" charset="0"/>
                <a:cs typeface="Times New Roman" panose="02020603050405020304" pitchFamily="18" charset="0"/>
              </a:rPr>
              <a:t> &amp; Rao, Arvind. (2015). Technical Aspects of Cyber Kill Chain. 10.1007/978-3-319-22915-7_40.</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5475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036AD-5C36-C329-99A7-97FDD8B90880}"/>
              </a:ext>
            </a:extLst>
          </p:cNvPr>
          <p:cNvSpPr>
            <a:spLocks noGrp="1"/>
          </p:cNvSpPr>
          <p:nvPr>
            <p:ph type="title"/>
          </p:nvPr>
        </p:nvSpPr>
        <p:spPr>
          <a:xfrm>
            <a:off x="838200" y="365125"/>
            <a:ext cx="10515600" cy="594099"/>
          </a:xfrm>
        </p:spPr>
        <p:txBody>
          <a:bodyPr>
            <a:normAutofit/>
          </a:bodyPr>
          <a:lstStyle/>
          <a:p>
            <a:r>
              <a:rPr lang="en-IN" sz="3600" dirty="0">
                <a:latin typeface="Times New Roman" panose="02020603050405020304" pitchFamily="18" charset="0"/>
                <a:cs typeface="Times New Roman" panose="02020603050405020304" pitchFamily="18" charset="0"/>
              </a:rPr>
              <a:t>Reconnaissance Attack</a:t>
            </a:r>
          </a:p>
        </p:txBody>
      </p:sp>
      <p:sp>
        <p:nvSpPr>
          <p:cNvPr id="3" name="Content Placeholder 2">
            <a:extLst>
              <a:ext uri="{FF2B5EF4-FFF2-40B4-BE49-F238E27FC236}">
                <a16:creationId xmlns:a16="http://schemas.microsoft.com/office/drawing/2014/main" id="{E4E45A95-3E48-6399-2B26-0360F7460BDE}"/>
              </a:ext>
            </a:extLst>
          </p:cNvPr>
          <p:cNvSpPr>
            <a:spLocks noGrp="1"/>
          </p:cNvSpPr>
          <p:nvPr>
            <p:ph idx="1"/>
          </p:nvPr>
        </p:nvSpPr>
        <p:spPr>
          <a:xfrm>
            <a:off x="838200" y="1117414"/>
            <a:ext cx="10515600" cy="5059268"/>
          </a:xfrm>
        </p:spPr>
        <p:txBody>
          <a:bodyPr>
            <a:normAutofit/>
          </a:bodyPr>
          <a:lstStyle/>
          <a:p>
            <a:pPr algn="just"/>
            <a:r>
              <a:rPr lang="en-US" sz="2000" dirty="0">
                <a:latin typeface="Times New Roman" panose="02020603050405020304" pitchFamily="18" charset="0"/>
                <a:cs typeface="Times New Roman" panose="02020603050405020304" pitchFamily="18" charset="0"/>
              </a:rPr>
              <a:t>A reconnaissance attack is a </a:t>
            </a:r>
            <a:r>
              <a:rPr lang="en-US" sz="2000" b="1" dirty="0">
                <a:solidFill>
                  <a:srgbClr val="0070C0"/>
                </a:solidFill>
                <a:latin typeface="Times New Roman" panose="02020603050405020304" pitchFamily="18" charset="0"/>
                <a:cs typeface="Times New Roman" panose="02020603050405020304" pitchFamily="18" charset="0"/>
              </a:rPr>
              <a:t>type of security attack</a:t>
            </a:r>
            <a:r>
              <a:rPr lang="en-US" sz="2000" dirty="0">
                <a:latin typeface="Times New Roman" panose="02020603050405020304" pitchFamily="18" charset="0"/>
                <a:cs typeface="Times New Roman" panose="02020603050405020304" pitchFamily="18" charset="0"/>
              </a:rPr>
              <a:t> that an attacker uses to gather all possible information about the target before launching an actual attack. </a:t>
            </a:r>
          </a:p>
          <a:p>
            <a:pPr algn="just"/>
            <a:r>
              <a:rPr lang="en-US" sz="2000" dirty="0">
                <a:latin typeface="Times New Roman" panose="02020603050405020304" pitchFamily="18" charset="0"/>
                <a:cs typeface="Times New Roman" panose="02020603050405020304" pitchFamily="18" charset="0"/>
              </a:rPr>
              <a:t>An attacker uses a reconnaissance attack to prepare for an actual attack.</a:t>
            </a:r>
          </a:p>
          <a:p>
            <a:pPr marL="0" indent="0" algn="just">
              <a:buNone/>
            </a:pPr>
            <a:endParaRPr lang="en-US" sz="2000" b="1" dirty="0">
              <a:solidFill>
                <a:srgbClr val="C00000"/>
              </a:solidFill>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pic>
        <p:nvPicPr>
          <p:cNvPr id="4" name="Content Placeholder 4">
            <a:extLst>
              <a:ext uri="{FF2B5EF4-FFF2-40B4-BE49-F238E27FC236}">
                <a16:creationId xmlns:a16="http://schemas.microsoft.com/office/drawing/2014/main" id="{8264EF00-4477-B70D-6E4A-572ADEA78FA3}"/>
              </a:ext>
            </a:extLst>
          </p:cNvPr>
          <p:cNvPicPr>
            <a:picLocks noChangeAspect="1"/>
          </p:cNvPicPr>
          <p:nvPr/>
        </p:nvPicPr>
        <p:blipFill>
          <a:blip r:embed="rId2"/>
          <a:stretch>
            <a:fillRect/>
          </a:stretch>
        </p:blipFill>
        <p:spPr>
          <a:xfrm>
            <a:off x="2635623" y="2374713"/>
            <a:ext cx="6303309" cy="4118162"/>
          </a:xfrm>
          <a:prstGeom prst="rect">
            <a:avLst/>
          </a:prstGeom>
        </p:spPr>
      </p:pic>
    </p:spTree>
    <p:extLst>
      <p:ext uri="{BB962C8B-B14F-4D97-AF65-F5344CB8AC3E}">
        <p14:creationId xmlns:p14="http://schemas.microsoft.com/office/powerpoint/2010/main" val="5345458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6F389-F73D-5599-4122-375798DE0B46}"/>
              </a:ext>
            </a:extLst>
          </p:cNvPr>
          <p:cNvSpPr>
            <a:spLocks noGrp="1"/>
          </p:cNvSpPr>
          <p:nvPr>
            <p:ph type="title"/>
          </p:nvPr>
        </p:nvSpPr>
        <p:spPr>
          <a:xfrm>
            <a:off x="838200" y="365126"/>
            <a:ext cx="10515600" cy="612028"/>
          </a:xfrm>
        </p:spPr>
        <p:txBody>
          <a:bodyPr>
            <a:normAutofit/>
          </a:bodyPr>
          <a:lstStyle/>
          <a:p>
            <a:r>
              <a:rPr lang="en-US" sz="3600" b="1" dirty="0">
                <a:latin typeface="Times New Roman" panose="02020603050405020304" pitchFamily="18" charset="0"/>
                <a:cs typeface="Times New Roman" panose="02020603050405020304" pitchFamily="18" charset="0"/>
              </a:rPr>
              <a:t>Information gathered about the target</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E303D54-ADE5-CBEA-8B15-E0E2370E9AB9}"/>
              </a:ext>
            </a:extLst>
          </p:cNvPr>
          <p:cNvSpPr>
            <a:spLocks noGrp="1"/>
          </p:cNvSpPr>
          <p:nvPr>
            <p:ph idx="1"/>
          </p:nvPr>
        </p:nvSpPr>
        <p:spPr>
          <a:xfrm>
            <a:off x="757518" y="1099484"/>
            <a:ext cx="10515600" cy="4351338"/>
          </a:xfrm>
        </p:spPr>
        <p:txBody>
          <a:bodyPr/>
          <a:lstStyle/>
          <a:p>
            <a:pPr algn="l" fontAlgn="auto">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Gather initial information</a:t>
            </a:r>
          </a:p>
          <a:p>
            <a:pPr algn="l" fontAlgn="auto">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Determine the network range</a:t>
            </a:r>
          </a:p>
          <a:p>
            <a:pPr algn="l" fontAlgn="auto">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Identify active machines</a:t>
            </a:r>
          </a:p>
          <a:p>
            <a:pPr algn="l" fontAlgn="auto">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Discover open ports and access points</a:t>
            </a:r>
          </a:p>
          <a:p>
            <a:pPr algn="l" fontAlgn="auto">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Fingerprint the operating system</a:t>
            </a:r>
          </a:p>
          <a:p>
            <a:pPr algn="l" fontAlgn="auto">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Uncover services on ports</a:t>
            </a:r>
          </a:p>
          <a:p>
            <a:pPr algn="l" fontAlgn="auto">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Map the network</a:t>
            </a:r>
            <a:endParaRPr lang="en-US"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68389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5C4A5-4579-FDD1-8AF8-C1D31E7A6AC9}"/>
              </a:ext>
            </a:extLst>
          </p:cNvPr>
          <p:cNvSpPr>
            <a:spLocks noGrp="1"/>
          </p:cNvSpPr>
          <p:nvPr>
            <p:ph type="title"/>
          </p:nvPr>
        </p:nvSpPr>
        <p:spPr>
          <a:xfrm>
            <a:off x="838200" y="365125"/>
            <a:ext cx="10515600" cy="753269"/>
          </a:xfrm>
        </p:spPr>
        <p:txBody>
          <a:bodyPr>
            <a:normAutofit/>
          </a:bodyPr>
          <a:lstStyle/>
          <a:p>
            <a:r>
              <a:rPr lang="en-US" sz="3600" b="1" dirty="0">
                <a:latin typeface="Times New Roman" panose="02020603050405020304" pitchFamily="18" charset="0"/>
                <a:cs typeface="Times New Roman" panose="02020603050405020304" pitchFamily="18" charset="0"/>
              </a:rPr>
              <a:t>Methodology</a:t>
            </a:r>
            <a:endParaRPr lang="en-IN" sz="3600"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0A05F812-F65F-0087-A907-D06DC414128C}"/>
              </a:ext>
            </a:extLst>
          </p:cNvPr>
          <p:cNvPicPr>
            <a:picLocks noGrp="1" noChangeAspect="1"/>
          </p:cNvPicPr>
          <p:nvPr>
            <p:ph idx="1"/>
          </p:nvPr>
        </p:nvPicPr>
        <p:blipFill rotWithShape="1">
          <a:blip r:embed="rId2"/>
          <a:srcRect l="4742"/>
          <a:stretch/>
        </p:blipFill>
        <p:spPr>
          <a:xfrm>
            <a:off x="949138" y="1690687"/>
            <a:ext cx="9663112" cy="34766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a:extLst>
              <a:ext uri="{FF2B5EF4-FFF2-40B4-BE49-F238E27FC236}">
                <a16:creationId xmlns:a16="http://schemas.microsoft.com/office/drawing/2014/main" id="{68BDD487-1122-E119-2391-99BEAD6B5C61}"/>
              </a:ext>
            </a:extLst>
          </p:cNvPr>
          <p:cNvSpPr txBox="1"/>
          <p:nvPr/>
        </p:nvSpPr>
        <p:spPr>
          <a:xfrm>
            <a:off x="3048000" y="3244334"/>
            <a:ext cx="6096000" cy="369332"/>
          </a:xfrm>
          <a:prstGeom prst="rect">
            <a:avLst/>
          </a:prstGeom>
          <a:noFill/>
        </p:spPr>
        <p:txBody>
          <a:bodyPr wrap="square">
            <a:spAutoFit/>
          </a:bodyPr>
          <a:lstStyle/>
          <a:p>
            <a:r>
              <a:rPr lang="en-US" b="0" i="0" dirty="0">
                <a:solidFill>
                  <a:srgbClr val="FFFFFF"/>
                </a:solidFill>
                <a:effectLst/>
                <a:latin typeface="Nunito" pitchFamily="2" charset="0"/>
              </a:rPr>
              <a:t>American Registry for Internet Numbers</a:t>
            </a:r>
            <a:endParaRPr lang="en-IN" dirty="0"/>
          </a:p>
        </p:txBody>
      </p:sp>
      <p:sp>
        <p:nvSpPr>
          <p:cNvPr id="7" name="TextBox 6">
            <a:extLst>
              <a:ext uri="{FF2B5EF4-FFF2-40B4-BE49-F238E27FC236}">
                <a16:creationId xmlns:a16="http://schemas.microsoft.com/office/drawing/2014/main" id="{A18A4960-F8D6-18AA-B42C-2DC5A8A05924}"/>
              </a:ext>
            </a:extLst>
          </p:cNvPr>
          <p:cNvSpPr txBox="1"/>
          <p:nvPr/>
        </p:nvSpPr>
        <p:spPr>
          <a:xfrm>
            <a:off x="2250142" y="5554939"/>
            <a:ext cx="6096000" cy="369332"/>
          </a:xfrm>
          <a:prstGeom prst="rect">
            <a:avLst/>
          </a:prstGeom>
          <a:noFill/>
        </p:spPr>
        <p:txBody>
          <a:bodyPr wrap="square">
            <a:spAutoFit/>
          </a:bodyPr>
          <a:lstStyle/>
          <a:p>
            <a:r>
              <a:rPr lang="en-US" b="0" i="0" dirty="0">
                <a:effectLst/>
                <a:latin typeface="Times New Roman" panose="02020603050405020304" pitchFamily="18" charset="0"/>
                <a:cs typeface="Times New Roman" panose="02020603050405020304" pitchFamily="18" charset="0"/>
              </a:rPr>
              <a:t>ARIN - American Registry for Internet Numbers</a:t>
            </a:r>
          </a:p>
        </p:txBody>
      </p:sp>
    </p:spTree>
    <p:extLst>
      <p:ext uri="{BB962C8B-B14F-4D97-AF65-F5344CB8AC3E}">
        <p14:creationId xmlns:p14="http://schemas.microsoft.com/office/powerpoint/2010/main" val="36051676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BEB38-71CC-FB76-829B-E9C866F6B031}"/>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Types of Reconnaissance</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4B6FD04-C740-1406-4606-1D409F7B9812}"/>
              </a:ext>
            </a:extLst>
          </p:cNvPr>
          <p:cNvSpPr>
            <a:spLocks noGrp="1"/>
          </p:cNvSpPr>
          <p:nvPr>
            <p:ph idx="1"/>
          </p:nvPr>
        </p:nvSpPr>
        <p:spPr/>
        <p:txBody>
          <a:bodyPr/>
          <a:lstStyle/>
          <a:p>
            <a:pPr marL="0" indent="0">
              <a:buNone/>
            </a:pPr>
            <a:r>
              <a:rPr lang="en-US" dirty="0"/>
              <a:t> </a:t>
            </a:r>
          </a:p>
          <a:p>
            <a:endParaRPr lang="en-IN" dirty="0"/>
          </a:p>
        </p:txBody>
      </p:sp>
      <p:pic>
        <p:nvPicPr>
          <p:cNvPr id="5" name="Picture 4">
            <a:extLst>
              <a:ext uri="{FF2B5EF4-FFF2-40B4-BE49-F238E27FC236}">
                <a16:creationId xmlns:a16="http://schemas.microsoft.com/office/drawing/2014/main" id="{ADA43376-6AC4-68A0-1E84-B7225E22473F}"/>
              </a:ext>
            </a:extLst>
          </p:cNvPr>
          <p:cNvPicPr>
            <a:picLocks noChangeAspect="1"/>
          </p:cNvPicPr>
          <p:nvPr/>
        </p:nvPicPr>
        <p:blipFill>
          <a:blip r:embed="rId2"/>
          <a:stretch>
            <a:fillRect/>
          </a:stretch>
        </p:blipFill>
        <p:spPr>
          <a:xfrm>
            <a:off x="1247774" y="1825625"/>
            <a:ext cx="9991725" cy="4667250"/>
          </a:xfrm>
          <a:prstGeom prst="rect">
            <a:avLst/>
          </a:prstGeom>
        </p:spPr>
      </p:pic>
    </p:spTree>
    <p:extLst>
      <p:ext uri="{BB962C8B-B14F-4D97-AF65-F5344CB8AC3E}">
        <p14:creationId xmlns:p14="http://schemas.microsoft.com/office/powerpoint/2010/main" val="5213879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28B8A-CF50-E52B-923D-EF48D5907C47}"/>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Foot printing</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8388880-E473-534B-B2A3-4A225DA20EE3}"/>
              </a:ext>
            </a:extLst>
          </p:cNvPr>
          <p:cNvSpPr>
            <a:spLocks noGrp="1"/>
          </p:cNvSpPr>
          <p:nvPr>
            <p:ph idx="1"/>
          </p:nvPr>
        </p:nvSpPr>
        <p:spPr/>
        <p:txBody>
          <a:bodyPr>
            <a:normAutofit/>
          </a:bodyPr>
          <a:lstStyle/>
          <a:p>
            <a:pPr algn="just">
              <a:lnSpc>
                <a:spcPct val="150000"/>
              </a:lnSpc>
            </a:pPr>
            <a:r>
              <a:rPr lang="en-US" sz="2000" b="0" i="0" dirty="0" err="1">
                <a:effectLst/>
                <a:latin typeface="Times New Roman" panose="02020603050405020304" pitchFamily="18" charset="0"/>
                <a:cs typeface="Times New Roman" panose="02020603050405020304" pitchFamily="18" charset="0"/>
              </a:rPr>
              <a:t>Footprinting</a:t>
            </a:r>
            <a:r>
              <a:rPr lang="en-US" sz="2000" b="0" i="0" dirty="0">
                <a:effectLst/>
                <a:latin typeface="Times New Roman" panose="02020603050405020304" pitchFamily="18" charset="0"/>
                <a:cs typeface="Times New Roman" panose="02020603050405020304" pitchFamily="18" charset="0"/>
              </a:rPr>
              <a:t> is a part of reconnaissance process which is used for </a:t>
            </a:r>
            <a:r>
              <a:rPr lang="en-US" sz="2000" b="1" i="0" dirty="0">
                <a:solidFill>
                  <a:schemeClr val="accent6">
                    <a:lumMod val="75000"/>
                  </a:schemeClr>
                </a:solidFill>
                <a:effectLst/>
                <a:latin typeface="Times New Roman" panose="02020603050405020304" pitchFamily="18" charset="0"/>
                <a:cs typeface="Times New Roman" panose="02020603050405020304" pitchFamily="18" charset="0"/>
              </a:rPr>
              <a:t>gathering possible information about a target computer system or network.</a:t>
            </a:r>
          </a:p>
          <a:p>
            <a:pPr marL="0" indent="0" algn="just">
              <a:lnSpc>
                <a:spcPct val="150000"/>
              </a:lnSpc>
              <a:buNone/>
            </a:pPr>
            <a:r>
              <a:rPr lang="en-US" sz="2000" b="0" i="0" dirty="0">
                <a:effectLst/>
                <a:latin typeface="Times New Roman" panose="02020603050405020304" pitchFamily="18" charset="0"/>
                <a:cs typeface="Times New Roman" panose="02020603050405020304" pitchFamily="18" charset="0"/>
              </a:rPr>
              <a:t> </a:t>
            </a:r>
          </a:p>
          <a:p>
            <a:pPr algn="just">
              <a:lnSpc>
                <a:spcPct val="150000"/>
              </a:lnSpc>
            </a:pPr>
            <a:r>
              <a:rPr lang="en-US" sz="2000" b="0" i="0" dirty="0" err="1">
                <a:effectLst/>
                <a:latin typeface="Times New Roman" panose="02020603050405020304" pitchFamily="18" charset="0"/>
                <a:cs typeface="Times New Roman" panose="02020603050405020304" pitchFamily="18" charset="0"/>
              </a:rPr>
              <a:t>Footprinting</a:t>
            </a:r>
            <a:r>
              <a:rPr lang="en-US" sz="2000" b="0" i="0" dirty="0">
                <a:effectLst/>
                <a:latin typeface="Times New Roman" panose="02020603050405020304" pitchFamily="18" charset="0"/>
                <a:cs typeface="Times New Roman" panose="02020603050405020304" pitchFamily="18" charset="0"/>
              </a:rPr>
              <a:t> could be both </a:t>
            </a:r>
            <a:r>
              <a:rPr lang="en-US" sz="2000" b="1" i="0" dirty="0">
                <a:effectLst/>
                <a:latin typeface="Times New Roman" panose="02020603050405020304" pitchFamily="18" charset="0"/>
                <a:cs typeface="Times New Roman" panose="02020603050405020304" pitchFamily="18" charset="0"/>
              </a:rPr>
              <a:t>passive</a:t>
            </a:r>
            <a:r>
              <a:rPr lang="en-US" sz="2000" b="0" i="0" dirty="0">
                <a:effectLst/>
                <a:latin typeface="Times New Roman" panose="02020603050405020304" pitchFamily="18" charset="0"/>
                <a:cs typeface="Times New Roman" panose="02020603050405020304" pitchFamily="18" charset="0"/>
              </a:rPr>
              <a:t> and </a:t>
            </a:r>
            <a:r>
              <a:rPr lang="en-US" sz="2000" b="1" i="0" dirty="0">
                <a:effectLst/>
                <a:latin typeface="Times New Roman" panose="02020603050405020304" pitchFamily="18" charset="0"/>
                <a:cs typeface="Times New Roman" panose="02020603050405020304" pitchFamily="18" charset="0"/>
              </a:rPr>
              <a:t>active</a:t>
            </a:r>
            <a:r>
              <a:rPr lang="en-US" sz="2000" b="0" i="0" dirty="0">
                <a:effectLst/>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algn="just">
              <a:lnSpc>
                <a:spcPct val="150000"/>
              </a:lnSpc>
            </a:pPr>
            <a:endParaRPr lang="en-US" sz="2000" b="0" i="0" dirty="0">
              <a:effectLst/>
              <a:latin typeface="Times New Roman" panose="02020603050405020304" pitchFamily="18" charset="0"/>
              <a:cs typeface="Times New Roman" panose="02020603050405020304" pitchFamily="18" charset="0"/>
            </a:endParaRPr>
          </a:p>
          <a:p>
            <a:pPr algn="just">
              <a:lnSpc>
                <a:spcPct val="150000"/>
              </a:lnSpc>
            </a:pPr>
            <a:r>
              <a:rPr lang="en-US" sz="2000" b="1" i="0" dirty="0">
                <a:solidFill>
                  <a:srgbClr val="002060"/>
                </a:solidFill>
                <a:effectLst/>
                <a:latin typeface="Times New Roman" panose="02020603050405020304" pitchFamily="18" charset="0"/>
                <a:cs typeface="Times New Roman" panose="02020603050405020304" pitchFamily="18" charset="0"/>
              </a:rPr>
              <a:t>Reviewing a company’s website </a:t>
            </a:r>
            <a:r>
              <a:rPr lang="en-US" sz="2000" b="0" i="0" dirty="0">
                <a:effectLst/>
                <a:latin typeface="Times New Roman" panose="02020603050405020304" pitchFamily="18" charset="0"/>
                <a:cs typeface="Times New Roman" panose="02020603050405020304" pitchFamily="18" charset="0"/>
              </a:rPr>
              <a:t>is an example of passive </a:t>
            </a:r>
            <a:r>
              <a:rPr lang="en-US" sz="2000" b="0" i="0" dirty="0" err="1">
                <a:effectLst/>
                <a:latin typeface="Times New Roman" panose="02020603050405020304" pitchFamily="18" charset="0"/>
                <a:cs typeface="Times New Roman" panose="02020603050405020304" pitchFamily="18" charset="0"/>
              </a:rPr>
              <a:t>footprinting</a:t>
            </a:r>
            <a:r>
              <a:rPr lang="en-US" sz="2000" b="0" i="0" dirty="0">
                <a:effectLst/>
                <a:latin typeface="Times New Roman" panose="02020603050405020304" pitchFamily="18" charset="0"/>
                <a:cs typeface="Times New Roman" panose="02020603050405020304" pitchFamily="18" charset="0"/>
              </a:rPr>
              <a:t>, whereas </a:t>
            </a:r>
            <a:r>
              <a:rPr lang="en-US" sz="2000" b="1" i="0" dirty="0">
                <a:solidFill>
                  <a:srgbClr val="002060"/>
                </a:solidFill>
                <a:effectLst/>
                <a:latin typeface="Times New Roman" panose="02020603050405020304" pitchFamily="18" charset="0"/>
                <a:cs typeface="Times New Roman" panose="02020603050405020304" pitchFamily="18" charset="0"/>
              </a:rPr>
              <a:t>attempting to gain access to sensitive information</a:t>
            </a:r>
            <a:r>
              <a:rPr lang="en-US" sz="2000" b="0" i="0" dirty="0">
                <a:effectLst/>
                <a:latin typeface="Times New Roman" panose="02020603050405020304" pitchFamily="18" charset="0"/>
                <a:cs typeface="Times New Roman" panose="02020603050405020304" pitchFamily="18" charset="0"/>
              </a:rPr>
              <a:t> through social engineering is an example of active information gathering.</a:t>
            </a: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243E844-E03E-372B-FBCB-B71C6F9C15D4}"/>
              </a:ext>
            </a:extLst>
          </p:cNvPr>
          <p:cNvPicPr>
            <a:picLocks noChangeAspect="1"/>
          </p:cNvPicPr>
          <p:nvPr/>
        </p:nvPicPr>
        <p:blipFill>
          <a:blip r:embed="rId2"/>
          <a:stretch>
            <a:fillRect/>
          </a:stretch>
        </p:blipFill>
        <p:spPr>
          <a:xfrm>
            <a:off x="8958262" y="254000"/>
            <a:ext cx="2905125" cy="1571625"/>
          </a:xfrm>
          <a:prstGeom prst="rect">
            <a:avLst/>
          </a:prstGeom>
        </p:spPr>
      </p:pic>
    </p:spTree>
    <p:extLst>
      <p:ext uri="{BB962C8B-B14F-4D97-AF65-F5344CB8AC3E}">
        <p14:creationId xmlns:p14="http://schemas.microsoft.com/office/powerpoint/2010/main" val="35549009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207E8-3DF3-AF8A-7403-7C69A42FA5B6}"/>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Information gathered during </a:t>
            </a:r>
            <a:r>
              <a:rPr lang="en-US" sz="3600" b="1" dirty="0" err="1">
                <a:latin typeface="Times New Roman" panose="02020603050405020304" pitchFamily="18" charset="0"/>
                <a:cs typeface="Times New Roman" panose="02020603050405020304" pitchFamily="18" charset="0"/>
              </a:rPr>
              <a:t>footprinting</a:t>
            </a:r>
            <a:r>
              <a:rPr lang="en-US" sz="3600" b="1" dirty="0">
                <a:latin typeface="Times New Roman" panose="02020603050405020304" pitchFamily="18" charset="0"/>
                <a:cs typeface="Times New Roman" panose="02020603050405020304" pitchFamily="18" charset="0"/>
              </a:rPr>
              <a:t> </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DFFBAFA-FFCD-2AAD-AF2B-61FB11618197}"/>
              </a:ext>
            </a:extLst>
          </p:cNvPr>
          <p:cNvSpPr>
            <a:spLocks noGrp="1"/>
          </p:cNvSpPr>
          <p:nvPr>
            <p:ph idx="1"/>
          </p:nvPr>
        </p:nvSpPr>
        <p:spPr/>
        <p:txBody>
          <a:bodyPr/>
          <a:lstStyle/>
          <a:p>
            <a:pPr algn="l" fontAlgn="auto">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Domain name</a:t>
            </a:r>
          </a:p>
          <a:p>
            <a:pPr algn="l" fontAlgn="auto">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IP Addresses</a:t>
            </a:r>
          </a:p>
          <a:p>
            <a:pPr algn="l" fontAlgn="auto">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Namespaces</a:t>
            </a:r>
          </a:p>
          <a:p>
            <a:pPr algn="l" fontAlgn="auto">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Employee information</a:t>
            </a:r>
          </a:p>
          <a:p>
            <a:pPr algn="l" fontAlgn="auto">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Phone numbers</a:t>
            </a:r>
          </a:p>
          <a:p>
            <a:pPr algn="l" fontAlgn="auto">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E-mails</a:t>
            </a:r>
          </a:p>
          <a:p>
            <a:pPr algn="l" fontAlgn="auto">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Job Information</a:t>
            </a:r>
          </a:p>
          <a:p>
            <a:pPr marL="0" indent="0">
              <a:buNone/>
            </a:pPr>
            <a:endParaRPr lang="en-IN" dirty="0"/>
          </a:p>
        </p:txBody>
      </p:sp>
    </p:spTree>
    <p:extLst>
      <p:ext uri="{BB962C8B-B14F-4D97-AF65-F5344CB8AC3E}">
        <p14:creationId xmlns:p14="http://schemas.microsoft.com/office/powerpoint/2010/main" val="3791092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09912-5CA1-D55B-A2B0-38422E7BEE6D}"/>
              </a:ext>
            </a:extLst>
          </p:cNvPr>
          <p:cNvSpPr>
            <a:spLocks noGrp="1"/>
          </p:cNvSpPr>
          <p:nvPr>
            <p:ph type="title"/>
          </p:nvPr>
        </p:nvSpPr>
        <p:spPr>
          <a:xfrm>
            <a:off x="838200" y="365126"/>
            <a:ext cx="10515600" cy="679170"/>
          </a:xfrm>
        </p:spPr>
        <p:txBody>
          <a:bodyPr>
            <a:normAutofit/>
          </a:bodyPr>
          <a:lstStyle/>
          <a:p>
            <a:r>
              <a:rPr lang="en-IN" sz="3600" b="1" dirty="0">
                <a:latin typeface="Times New Roman" panose="02020603050405020304" pitchFamily="18" charset="0"/>
                <a:cs typeface="Times New Roman" panose="02020603050405020304" pitchFamily="18" charset="0"/>
              </a:rPr>
              <a:t>Offensive Security</a:t>
            </a:r>
          </a:p>
        </p:txBody>
      </p:sp>
      <p:sp>
        <p:nvSpPr>
          <p:cNvPr id="3" name="Content Placeholder 2">
            <a:extLst>
              <a:ext uri="{FF2B5EF4-FFF2-40B4-BE49-F238E27FC236}">
                <a16:creationId xmlns:a16="http://schemas.microsoft.com/office/drawing/2014/main" id="{4DA2B7C1-0842-4933-D73E-34BB5A96CF24}"/>
              </a:ext>
            </a:extLst>
          </p:cNvPr>
          <p:cNvSpPr>
            <a:spLocks noGrp="1"/>
          </p:cNvSpPr>
          <p:nvPr>
            <p:ph idx="1"/>
          </p:nvPr>
        </p:nvSpPr>
        <p:spPr>
          <a:xfrm>
            <a:off x="838200" y="1044295"/>
            <a:ext cx="6620435" cy="5132668"/>
          </a:xfrm>
        </p:spPr>
        <p:txBody>
          <a:bodyPr>
            <a:normAutofit fontScale="92500"/>
          </a:bodyPr>
          <a:lstStyle/>
          <a:p>
            <a:pPr algn="just">
              <a:lnSpc>
                <a:spcPct val="150000"/>
              </a:lnSpc>
            </a:pPr>
            <a:r>
              <a:rPr lang="en-US" sz="1600" b="1" dirty="0">
                <a:latin typeface="Times New Roman" panose="02020603050405020304" pitchFamily="18" charset="0"/>
                <a:cs typeface="Times New Roman" panose="02020603050405020304" pitchFamily="18" charset="0"/>
              </a:rPr>
              <a:t>Offensive Security </a:t>
            </a:r>
            <a:r>
              <a:rPr lang="en-US" sz="1600" dirty="0">
                <a:latin typeface="Times New Roman" panose="02020603050405020304" pitchFamily="18" charset="0"/>
                <a:cs typeface="Times New Roman" panose="02020603050405020304" pitchFamily="18" charset="0"/>
              </a:rPr>
              <a:t>refers to the practice of actively attacking and exploiting computer systems and networks to test their defenses and identify vulnerabilities. </a:t>
            </a:r>
          </a:p>
          <a:p>
            <a:pPr algn="just">
              <a:lnSpc>
                <a:spcPct val="150000"/>
              </a:lnSpc>
            </a:pPr>
            <a:r>
              <a:rPr lang="en-US" sz="1600" b="1" dirty="0">
                <a:latin typeface="Times New Roman" panose="02020603050405020304" pitchFamily="18" charset="0"/>
                <a:cs typeface="Times New Roman" panose="02020603050405020304" pitchFamily="18" charset="0"/>
              </a:rPr>
              <a:t>Offensive Security </a:t>
            </a:r>
            <a:r>
              <a:rPr lang="en-US" sz="1600" dirty="0">
                <a:latin typeface="Times New Roman" panose="02020603050405020304" pitchFamily="18" charset="0"/>
                <a:cs typeface="Times New Roman" panose="02020603050405020304" pitchFamily="18" charset="0"/>
              </a:rPr>
              <a:t>gets often used by companies and organizations to evaluate the effectiveness of their security measures, as well as by governments and military organizations to gather intelligence and disrupt the activities of adversaries.</a:t>
            </a: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r>
              <a:rPr lang="en-US" sz="1600" b="1" dirty="0">
                <a:latin typeface="Times New Roman" panose="02020603050405020304" pitchFamily="18" charset="0"/>
                <a:cs typeface="Times New Roman" panose="02020603050405020304" pitchFamily="18" charset="0"/>
              </a:rPr>
              <a:t>Defensive Security</a:t>
            </a:r>
            <a:r>
              <a:rPr lang="en-US" sz="1600" dirty="0">
                <a:latin typeface="Times New Roman" panose="02020603050405020304" pitchFamily="18" charset="0"/>
                <a:cs typeface="Times New Roman" panose="02020603050405020304" pitchFamily="18" charset="0"/>
              </a:rPr>
              <a:t>, on the other hand, refers to protecting computer systems and networks from attack by identifying and mitigating vulnerabilities and implementing measures to prevent or detect unauthorized access or activity. </a:t>
            </a:r>
          </a:p>
          <a:p>
            <a:pPr algn="just">
              <a:lnSpc>
                <a:spcPct val="150000"/>
              </a:lnSpc>
            </a:pPr>
            <a:r>
              <a:rPr lang="en-US" sz="1600" dirty="0">
                <a:latin typeface="Times New Roman" panose="02020603050405020304" pitchFamily="18" charset="0"/>
                <a:cs typeface="Times New Roman" panose="02020603050405020304" pitchFamily="18" charset="0"/>
              </a:rPr>
              <a:t>Companies and organizations use </a:t>
            </a:r>
            <a:r>
              <a:rPr lang="en-US" sz="1600" b="1" dirty="0">
                <a:latin typeface="Times New Roman" panose="02020603050405020304" pitchFamily="18" charset="0"/>
                <a:cs typeface="Times New Roman" panose="02020603050405020304" pitchFamily="18" charset="0"/>
              </a:rPr>
              <a:t>Defensive Security </a:t>
            </a:r>
            <a:r>
              <a:rPr lang="en-US" sz="1600" dirty="0">
                <a:latin typeface="Times New Roman" panose="02020603050405020304" pitchFamily="18" charset="0"/>
                <a:cs typeface="Times New Roman" panose="02020603050405020304" pitchFamily="18" charset="0"/>
              </a:rPr>
              <a:t>to safeguard their systems and data from cyber threats. Even government and military organizations use the Defensive Security approach to defend against cyber attacks from adversaries.</a:t>
            </a:r>
          </a:p>
          <a:p>
            <a:pPr>
              <a:lnSpc>
                <a:spcPct val="150000"/>
              </a:lnSpc>
            </a:pPr>
            <a:endParaRPr lang="en-IN" sz="1800" dirty="0">
              <a:latin typeface="Times New Roman" panose="02020603050405020304" pitchFamily="18" charset="0"/>
              <a:cs typeface="Times New Roman" panose="02020603050405020304" pitchFamily="18" charset="0"/>
            </a:endParaRPr>
          </a:p>
        </p:txBody>
      </p:sp>
      <p:pic>
        <p:nvPicPr>
          <p:cNvPr id="1026" name="Picture 2" descr="Offensive Cybersecurity | Core Security">
            <a:extLst>
              <a:ext uri="{FF2B5EF4-FFF2-40B4-BE49-F238E27FC236}">
                <a16:creationId xmlns:a16="http://schemas.microsoft.com/office/drawing/2014/main" id="{33B0C1CE-493E-4B12-39F3-662696AC71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835" r="17835"/>
          <a:stretch/>
        </p:blipFill>
        <p:spPr bwMode="auto">
          <a:xfrm>
            <a:off x="7458635" y="1651888"/>
            <a:ext cx="4235825" cy="3565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2571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58E59-24C2-EFFF-C73C-19E5288DC438}"/>
              </a:ext>
            </a:extLst>
          </p:cNvPr>
          <p:cNvSpPr>
            <a:spLocks noGrp="1"/>
          </p:cNvSpPr>
          <p:nvPr>
            <p:ph type="title"/>
          </p:nvPr>
        </p:nvSpPr>
        <p:spPr>
          <a:xfrm>
            <a:off x="838200" y="365125"/>
            <a:ext cx="10515600" cy="773393"/>
          </a:xfrm>
        </p:spPr>
        <p:txBody>
          <a:bodyPr>
            <a:normAutofit/>
          </a:bodyPr>
          <a:lstStyle/>
          <a:p>
            <a:r>
              <a:rPr lang="en-US" sz="3600" b="1" dirty="0" err="1">
                <a:latin typeface="Times New Roman" panose="02020603050405020304" pitchFamily="18" charset="0"/>
                <a:cs typeface="Times New Roman" panose="02020603050405020304" pitchFamily="18" charset="0"/>
              </a:rPr>
              <a:t>Footprinting</a:t>
            </a:r>
            <a:r>
              <a:rPr lang="en-US" sz="3600" b="1" dirty="0">
                <a:latin typeface="Times New Roman" panose="02020603050405020304" pitchFamily="18" charset="0"/>
                <a:cs typeface="Times New Roman" panose="02020603050405020304" pitchFamily="18" charset="0"/>
              </a:rPr>
              <a:t> Tools</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702E10A-2B38-AB72-B601-1283729FAD86}"/>
              </a:ext>
            </a:extLst>
          </p:cNvPr>
          <p:cNvSpPr>
            <a:spLocks noGrp="1"/>
          </p:cNvSpPr>
          <p:nvPr>
            <p:ph idx="1"/>
          </p:nvPr>
        </p:nvSpPr>
        <p:spPr>
          <a:xfrm>
            <a:off x="838200" y="1138518"/>
            <a:ext cx="10515600" cy="5354357"/>
          </a:xfrm>
        </p:spPr>
        <p:txBody>
          <a:bodyPr>
            <a:normAutofit lnSpcReduction="10000"/>
          </a:bodyPr>
          <a:lstStyle/>
          <a:p>
            <a:pPr algn="just" fontAlgn="auto">
              <a:lnSpc>
                <a:spcPct val="170000"/>
              </a:lnSpc>
              <a:buFont typeface="Arial" panose="020B0604020202020204" pitchFamily="34" charset="0"/>
              <a:buChar char="•"/>
            </a:pPr>
            <a:r>
              <a:rPr lang="en-IN" sz="2000" b="0" i="0" dirty="0" err="1">
                <a:effectLst/>
                <a:latin typeface="Times New Roman" panose="02020603050405020304" pitchFamily="18" charset="0"/>
                <a:cs typeface="Times New Roman" panose="02020603050405020304" pitchFamily="18" charset="0"/>
              </a:rPr>
              <a:t>Whois</a:t>
            </a:r>
            <a:r>
              <a:rPr lang="en-IN" sz="2000" b="0" i="0" dirty="0">
                <a:effectLst/>
                <a:latin typeface="Times New Roman" panose="02020603050405020304" pitchFamily="18" charset="0"/>
                <a:cs typeface="Times New Roman" panose="02020603050405020304" pitchFamily="18" charset="0"/>
              </a:rPr>
              <a:t> - </a:t>
            </a:r>
            <a:r>
              <a:rPr lang="en-IN" sz="2000" i="0" dirty="0">
                <a:effectLst/>
                <a:latin typeface="Times New Roman" panose="02020603050405020304" pitchFamily="18" charset="0"/>
                <a:cs typeface="Times New Roman" panose="02020603050405020304" pitchFamily="18" charset="0"/>
                <a:hlinkClick r:id="rId2"/>
              </a:rPr>
              <a:t>https://whois.domaintools.com/</a:t>
            </a:r>
            <a:r>
              <a:rPr lang="en-IN" sz="2000" b="0" i="0" dirty="0">
                <a:effectLst/>
                <a:latin typeface="Times New Roman" panose="02020603050405020304" pitchFamily="18" charset="0"/>
                <a:cs typeface="Times New Roman" panose="02020603050405020304" pitchFamily="18" charset="0"/>
              </a:rPr>
              <a:t> </a:t>
            </a:r>
          </a:p>
          <a:p>
            <a:pPr marL="0" indent="0" algn="just" fontAlgn="auto">
              <a:lnSpc>
                <a:spcPct val="170000"/>
              </a:lnSpc>
              <a:buNone/>
            </a:pPr>
            <a:r>
              <a:rPr lang="en-IN" sz="2000" dirty="0">
                <a:latin typeface="Times New Roman" panose="02020603050405020304" pitchFamily="18" charset="0"/>
                <a:cs typeface="Times New Roman" panose="02020603050405020304" pitchFamily="18" charset="0"/>
              </a:rPr>
              <a:t>	w</a:t>
            </a:r>
            <a:r>
              <a:rPr lang="en-US" sz="2000" b="0" i="0" dirty="0" err="1">
                <a:effectLst/>
                <a:latin typeface="Times New Roman" panose="02020603050405020304" pitchFamily="18" charset="0"/>
                <a:cs typeface="Times New Roman" panose="02020603050405020304" pitchFamily="18" charset="0"/>
              </a:rPr>
              <a:t>hois</a:t>
            </a:r>
            <a:r>
              <a:rPr lang="en-US" sz="2000" b="0" i="0" dirty="0">
                <a:effectLst/>
                <a:latin typeface="Times New Roman" panose="02020603050405020304" pitchFamily="18" charset="0"/>
                <a:cs typeface="Times New Roman" panose="02020603050405020304" pitchFamily="18" charset="0"/>
              </a:rPr>
              <a:t> Lookup is done to get </a:t>
            </a:r>
            <a:r>
              <a:rPr lang="en-US" sz="2000" b="0" i="0" dirty="0" err="1">
                <a:effectLst/>
                <a:latin typeface="Times New Roman" panose="02020603050405020304" pitchFamily="18" charset="0"/>
                <a:cs typeface="Times New Roman" panose="02020603050405020304" pitchFamily="18" charset="0"/>
              </a:rPr>
              <a:t>whois</a:t>
            </a:r>
            <a:r>
              <a:rPr lang="en-US" sz="2000" b="0" i="0" dirty="0">
                <a:effectLst/>
                <a:latin typeface="Times New Roman" panose="02020603050405020304" pitchFamily="18" charset="0"/>
                <a:cs typeface="Times New Roman" panose="02020603050405020304" pitchFamily="18" charset="0"/>
              </a:rPr>
              <a:t> information of a domain which consists of record, This information, which may include the name, address, email, phone number and associated IP addresses,</a:t>
            </a:r>
            <a:endParaRPr lang="en-IN" sz="2000" b="0" i="0" dirty="0">
              <a:effectLst/>
              <a:latin typeface="Times New Roman" panose="02020603050405020304" pitchFamily="18" charset="0"/>
              <a:cs typeface="Times New Roman" panose="02020603050405020304" pitchFamily="18" charset="0"/>
            </a:endParaRPr>
          </a:p>
          <a:p>
            <a:pPr algn="just" fontAlgn="auto">
              <a:lnSpc>
                <a:spcPct val="170000"/>
              </a:lnSpc>
              <a:buFont typeface="Arial" panose="020B0604020202020204" pitchFamily="34" charset="0"/>
              <a:buChar char="•"/>
            </a:pPr>
            <a:r>
              <a:rPr lang="en-IN" sz="2000" b="0" i="0" dirty="0">
                <a:effectLst/>
                <a:latin typeface="Times New Roman" panose="02020603050405020304" pitchFamily="18" charset="0"/>
                <a:cs typeface="Times New Roman" panose="02020603050405020304" pitchFamily="18" charset="0"/>
              </a:rPr>
              <a:t> Shodan - </a:t>
            </a:r>
            <a:r>
              <a:rPr lang="en-IN" sz="2000" i="0" dirty="0">
                <a:effectLst/>
                <a:latin typeface="Times New Roman" panose="02020603050405020304" pitchFamily="18" charset="0"/>
                <a:cs typeface="Times New Roman" panose="02020603050405020304" pitchFamily="18" charset="0"/>
                <a:hlinkClick r:id="rId3"/>
              </a:rPr>
              <a:t>https://www.shodan.io/</a:t>
            </a:r>
            <a:endParaRPr lang="en-IN" sz="2000" b="0" i="0" dirty="0">
              <a:effectLst/>
              <a:latin typeface="Times New Roman" panose="02020603050405020304" pitchFamily="18" charset="0"/>
              <a:cs typeface="Times New Roman" panose="02020603050405020304" pitchFamily="18" charset="0"/>
            </a:endParaRPr>
          </a:p>
          <a:p>
            <a:pPr marL="0" indent="0" algn="just" fontAlgn="auto">
              <a:lnSpc>
                <a:spcPct val="170000"/>
              </a:lnSpc>
              <a:buNone/>
            </a:pPr>
            <a:r>
              <a:rPr lang="en-IN" sz="2000" b="0" i="0" dirty="0">
                <a:effectLst/>
                <a:latin typeface="Times New Roman" panose="02020603050405020304" pitchFamily="18" charset="0"/>
                <a:cs typeface="Times New Roman" panose="02020603050405020304" pitchFamily="18" charset="0"/>
              </a:rPr>
              <a:t>	</a:t>
            </a:r>
            <a:r>
              <a:rPr lang="en-US" sz="2000" b="0" i="0" dirty="0">
                <a:effectLst/>
                <a:latin typeface="Times New Roman" panose="02020603050405020304" pitchFamily="18" charset="0"/>
                <a:cs typeface="Times New Roman" panose="02020603050405020304" pitchFamily="18" charset="0"/>
              </a:rPr>
              <a:t>Shodan is a search engine that lets users search for various types of servers (webcams, routers, servers, etc.) connected to the internet using a variety of filters.</a:t>
            </a:r>
            <a:endParaRPr lang="en-IN" sz="2000" b="0" i="0" dirty="0">
              <a:effectLst/>
              <a:latin typeface="Times New Roman" panose="02020603050405020304" pitchFamily="18" charset="0"/>
              <a:cs typeface="Times New Roman" panose="02020603050405020304" pitchFamily="18" charset="0"/>
            </a:endParaRPr>
          </a:p>
          <a:p>
            <a:pPr algn="just" fontAlgn="auto">
              <a:lnSpc>
                <a:spcPct val="170000"/>
              </a:lnSpc>
            </a:pPr>
            <a:r>
              <a:rPr lang="en-IN" sz="2000" b="0" i="0" dirty="0">
                <a:effectLst/>
                <a:latin typeface="Times New Roman" panose="02020603050405020304" pitchFamily="18" charset="0"/>
                <a:cs typeface="Times New Roman" panose="02020603050405020304" pitchFamily="18" charset="0"/>
              </a:rPr>
              <a:t> </a:t>
            </a:r>
            <a:r>
              <a:rPr lang="en-IN" sz="2000" b="0" i="0" dirty="0" err="1">
                <a:effectLst/>
                <a:latin typeface="Times New Roman" panose="02020603050405020304" pitchFamily="18" charset="0"/>
                <a:cs typeface="Times New Roman" panose="02020603050405020304" pitchFamily="18" charset="0"/>
              </a:rPr>
              <a:t>Nslooup</a:t>
            </a:r>
            <a:r>
              <a:rPr lang="en-IN" sz="2000" b="0" i="0" dirty="0">
                <a:effectLst/>
                <a:latin typeface="Times New Roman" panose="02020603050405020304" pitchFamily="18" charset="0"/>
                <a:cs typeface="Times New Roman" panose="02020603050405020304" pitchFamily="18" charset="0"/>
              </a:rPr>
              <a:t> -   </a:t>
            </a:r>
            <a:r>
              <a:rPr lang="en-IN" sz="2000" b="0" i="0" dirty="0">
                <a:effectLst/>
                <a:latin typeface="Times New Roman" panose="02020603050405020304" pitchFamily="18" charset="0"/>
                <a:cs typeface="Times New Roman" panose="02020603050405020304" pitchFamily="18" charset="0"/>
                <a:hlinkClick r:id="rId4"/>
              </a:rPr>
              <a:t>https://www.nslookup.io/</a:t>
            </a:r>
            <a:endParaRPr lang="en-IN" sz="2000" b="0" i="0" dirty="0">
              <a:effectLst/>
              <a:latin typeface="Times New Roman" panose="02020603050405020304" pitchFamily="18" charset="0"/>
              <a:cs typeface="Times New Roman" panose="02020603050405020304" pitchFamily="18" charset="0"/>
            </a:endParaRPr>
          </a:p>
          <a:p>
            <a:pPr marL="0" indent="0" algn="just" fontAlgn="auto">
              <a:lnSpc>
                <a:spcPct val="170000"/>
              </a:lnSpc>
              <a:buNone/>
            </a:pPr>
            <a:r>
              <a:rPr lang="en-IN" sz="2000" b="0" i="0" dirty="0">
                <a:effectLst/>
                <a:latin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cs typeface="Times New Roman" panose="02020603050405020304" pitchFamily="18" charset="0"/>
              </a:rPr>
              <a:t>nslookup</a:t>
            </a:r>
            <a:r>
              <a:rPr lang="en-US" sz="2000" b="0" i="0" dirty="0">
                <a:effectLst/>
                <a:latin typeface="Times New Roman" panose="02020603050405020304" pitchFamily="18" charset="0"/>
                <a:cs typeface="Times New Roman" panose="02020603050405020304" pitchFamily="18" charset="0"/>
              </a:rPr>
              <a:t> is a network administration command-line tool for querying the Domain Name System to obtain the mapping between domain name and IP address, or other DNS records</a:t>
            </a:r>
            <a:endParaRPr lang="en-IN" sz="2000" b="0" i="0" dirty="0">
              <a:effectLst/>
              <a:latin typeface="Times New Roman" panose="02020603050405020304" pitchFamily="18" charset="0"/>
              <a:cs typeface="Times New Roman" panose="02020603050405020304" pitchFamily="18" charset="0"/>
            </a:endParaRPr>
          </a:p>
          <a:p>
            <a:pPr marL="0" indent="0" algn="l" fontAlgn="auto">
              <a:buNone/>
            </a:pPr>
            <a:endParaRPr lang="en-IN" sz="1400" dirty="0"/>
          </a:p>
        </p:txBody>
      </p:sp>
    </p:spTree>
    <p:extLst>
      <p:ext uri="{BB962C8B-B14F-4D97-AF65-F5344CB8AC3E}">
        <p14:creationId xmlns:p14="http://schemas.microsoft.com/office/powerpoint/2010/main" val="37917971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58E59-24C2-EFFF-C73C-19E5288DC438}"/>
              </a:ext>
            </a:extLst>
          </p:cNvPr>
          <p:cNvSpPr>
            <a:spLocks noGrp="1"/>
          </p:cNvSpPr>
          <p:nvPr>
            <p:ph type="title"/>
          </p:nvPr>
        </p:nvSpPr>
        <p:spPr>
          <a:xfrm>
            <a:off x="838200" y="365125"/>
            <a:ext cx="10515600" cy="800287"/>
          </a:xfrm>
        </p:spPr>
        <p:txBody>
          <a:bodyPr>
            <a:normAutofit/>
          </a:bodyPr>
          <a:lstStyle/>
          <a:p>
            <a:r>
              <a:rPr lang="en-US" sz="3600" b="1" dirty="0" err="1">
                <a:latin typeface="Times New Roman" panose="02020603050405020304" pitchFamily="18" charset="0"/>
                <a:cs typeface="Times New Roman" panose="02020603050405020304" pitchFamily="18" charset="0"/>
              </a:rPr>
              <a:t>Footprinting</a:t>
            </a:r>
            <a:r>
              <a:rPr lang="en-US" sz="3600" b="1" dirty="0">
                <a:latin typeface="Times New Roman" panose="02020603050405020304" pitchFamily="18" charset="0"/>
                <a:cs typeface="Times New Roman" panose="02020603050405020304" pitchFamily="18" charset="0"/>
              </a:rPr>
              <a:t> Tools</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702E10A-2B38-AB72-B601-1283729FAD86}"/>
              </a:ext>
            </a:extLst>
          </p:cNvPr>
          <p:cNvSpPr>
            <a:spLocks noGrp="1"/>
          </p:cNvSpPr>
          <p:nvPr>
            <p:ph idx="1"/>
          </p:nvPr>
        </p:nvSpPr>
        <p:spPr>
          <a:xfrm>
            <a:off x="838200" y="1165412"/>
            <a:ext cx="10780059" cy="5531224"/>
          </a:xfrm>
        </p:spPr>
        <p:txBody>
          <a:bodyPr>
            <a:normAutofit fontScale="47500" lnSpcReduction="20000"/>
          </a:bodyPr>
          <a:lstStyle/>
          <a:p>
            <a:pPr algn="just" fontAlgn="auto">
              <a:lnSpc>
                <a:spcPct val="170000"/>
              </a:lnSpc>
              <a:buFont typeface="Arial" panose="020B0604020202020204" pitchFamily="34" charset="0"/>
              <a:buChar char="•"/>
            </a:pPr>
            <a:r>
              <a:rPr lang="en-IN" sz="4200" b="0" i="0" dirty="0">
                <a:effectLst/>
                <a:latin typeface="Times New Roman" panose="02020603050405020304" pitchFamily="18" charset="0"/>
                <a:cs typeface="Times New Roman" panose="02020603050405020304" pitchFamily="18" charset="0"/>
              </a:rPr>
              <a:t> </a:t>
            </a:r>
            <a:r>
              <a:rPr lang="en-IN" sz="4200" b="0" i="0" dirty="0" err="1">
                <a:effectLst/>
                <a:latin typeface="Times New Roman" panose="02020603050405020304" pitchFamily="18" charset="0"/>
                <a:cs typeface="Times New Roman" panose="02020603050405020304" pitchFamily="18" charset="0"/>
              </a:rPr>
              <a:t>Netcraft</a:t>
            </a:r>
            <a:r>
              <a:rPr lang="en-IN" sz="4200" b="0" i="0" dirty="0">
                <a:effectLst/>
                <a:latin typeface="Times New Roman" panose="02020603050405020304" pitchFamily="18" charset="0"/>
                <a:cs typeface="Times New Roman" panose="02020603050405020304" pitchFamily="18" charset="0"/>
              </a:rPr>
              <a:t> -    </a:t>
            </a:r>
            <a:r>
              <a:rPr lang="en-IN" sz="4200" i="0" dirty="0">
                <a:effectLst/>
                <a:latin typeface="Times New Roman" panose="02020603050405020304" pitchFamily="18" charset="0"/>
                <a:cs typeface="Times New Roman" panose="02020603050405020304" pitchFamily="18" charset="0"/>
                <a:hlinkClick r:id="rId2"/>
              </a:rPr>
              <a:t>https://sitereport.netcraft.com/</a:t>
            </a:r>
            <a:endParaRPr lang="en-IN" sz="4200" b="0" i="0" dirty="0">
              <a:effectLst/>
              <a:latin typeface="Times New Roman" panose="02020603050405020304" pitchFamily="18" charset="0"/>
              <a:cs typeface="Times New Roman" panose="02020603050405020304" pitchFamily="18" charset="0"/>
            </a:endParaRPr>
          </a:p>
          <a:p>
            <a:pPr marL="0" indent="0" algn="just" fontAlgn="auto">
              <a:lnSpc>
                <a:spcPct val="170000"/>
              </a:lnSpc>
              <a:buNone/>
            </a:pPr>
            <a:r>
              <a:rPr lang="en-IN" sz="4200" dirty="0">
                <a:latin typeface="Times New Roman" panose="02020603050405020304" pitchFamily="18" charset="0"/>
                <a:cs typeface="Times New Roman" panose="02020603050405020304" pitchFamily="18" charset="0"/>
              </a:rPr>
              <a:t>	</a:t>
            </a:r>
            <a:r>
              <a:rPr lang="en-US" sz="4200" b="0" i="0" dirty="0" err="1">
                <a:effectLst/>
                <a:latin typeface="Times New Roman" panose="02020603050405020304" pitchFamily="18" charset="0"/>
                <a:cs typeface="Times New Roman" panose="02020603050405020304" pitchFamily="18" charset="0"/>
              </a:rPr>
              <a:t>Netcraft</a:t>
            </a:r>
            <a:r>
              <a:rPr lang="en-US" sz="4200" b="0" i="0" dirty="0">
                <a:effectLst/>
                <a:latin typeface="Times New Roman" panose="02020603050405020304" pitchFamily="18" charset="0"/>
                <a:cs typeface="Times New Roman" panose="02020603050405020304" pitchFamily="18" charset="0"/>
              </a:rPr>
              <a:t> is an Internet services company based in Bath, Somerset, England. The company provides cybercrime disruption services across a range of industries.</a:t>
            </a:r>
            <a:endParaRPr lang="en-IN" sz="4200" b="0" i="0" dirty="0">
              <a:effectLst/>
              <a:latin typeface="Times New Roman" panose="02020603050405020304" pitchFamily="18" charset="0"/>
              <a:cs typeface="Times New Roman" panose="02020603050405020304" pitchFamily="18" charset="0"/>
            </a:endParaRPr>
          </a:p>
          <a:p>
            <a:pPr algn="just" fontAlgn="auto">
              <a:lnSpc>
                <a:spcPct val="170000"/>
              </a:lnSpc>
              <a:buFont typeface="Arial" panose="020B0604020202020204" pitchFamily="34" charset="0"/>
              <a:buChar char="•"/>
            </a:pPr>
            <a:r>
              <a:rPr lang="en-IN" sz="4200" b="0" i="0" dirty="0">
                <a:effectLst/>
                <a:latin typeface="Times New Roman" panose="02020603050405020304" pitchFamily="18" charset="0"/>
                <a:cs typeface="Times New Roman" panose="02020603050405020304" pitchFamily="18" charset="0"/>
              </a:rPr>
              <a:t> </a:t>
            </a:r>
            <a:r>
              <a:rPr lang="en-IN" sz="4200" b="0" i="0" dirty="0" err="1">
                <a:effectLst/>
                <a:latin typeface="Times New Roman" panose="02020603050405020304" pitchFamily="18" charset="0"/>
                <a:cs typeface="Times New Roman" panose="02020603050405020304" pitchFamily="18" charset="0"/>
              </a:rPr>
              <a:t>Wayback</a:t>
            </a:r>
            <a:r>
              <a:rPr lang="en-IN" sz="4200" b="0" i="0" dirty="0">
                <a:effectLst/>
                <a:latin typeface="Times New Roman" panose="02020603050405020304" pitchFamily="18" charset="0"/>
                <a:cs typeface="Times New Roman" panose="02020603050405020304" pitchFamily="18" charset="0"/>
              </a:rPr>
              <a:t> machine -  </a:t>
            </a:r>
            <a:r>
              <a:rPr lang="en-IN" sz="4200" i="0" dirty="0">
                <a:effectLst/>
                <a:latin typeface="Times New Roman" panose="02020603050405020304" pitchFamily="18" charset="0"/>
                <a:cs typeface="Times New Roman" panose="02020603050405020304" pitchFamily="18" charset="0"/>
                <a:hlinkClick r:id="rId3"/>
              </a:rPr>
              <a:t>https://archive.org/web/</a:t>
            </a:r>
            <a:endParaRPr lang="en-IN" sz="4200" b="0" i="0" dirty="0">
              <a:effectLst/>
              <a:latin typeface="Times New Roman" panose="02020603050405020304" pitchFamily="18" charset="0"/>
              <a:cs typeface="Times New Roman" panose="02020603050405020304" pitchFamily="18" charset="0"/>
            </a:endParaRPr>
          </a:p>
          <a:p>
            <a:pPr marL="0" indent="0" algn="just" fontAlgn="auto">
              <a:lnSpc>
                <a:spcPct val="170000"/>
              </a:lnSpc>
              <a:buNone/>
            </a:pPr>
            <a:r>
              <a:rPr lang="en-IN" sz="4200" dirty="0">
                <a:latin typeface="Times New Roman" panose="02020603050405020304" pitchFamily="18" charset="0"/>
                <a:cs typeface="Times New Roman" panose="02020603050405020304" pitchFamily="18" charset="0"/>
              </a:rPr>
              <a:t>	</a:t>
            </a:r>
            <a:r>
              <a:rPr lang="en-US" sz="4200" b="0" i="0" dirty="0">
                <a:effectLst/>
                <a:latin typeface="Times New Roman" panose="02020603050405020304" pitchFamily="18" charset="0"/>
                <a:cs typeface="Times New Roman" panose="02020603050405020304" pitchFamily="18" charset="0"/>
              </a:rPr>
              <a:t>The </a:t>
            </a:r>
            <a:r>
              <a:rPr lang="en-US" sz="4200" b="0" i="0" dirty="0" err="1">
                <a:effectLst/>
                <a:latin typeface="Times New Roman" panose="02020603050405020304" pitchFamily="18" charset="0"/>
                <a:cs typeface="Times New Roman" panose="02020603050405020304" pitchFamily="18" charset="0"/>
              </a:rPr>
              <a:t>Wayback</a:t>
            </a:r>
            <a:r>
              <a:rPr lang="en-US" sz="4200" b="0" i="0" dirty="0">
                <a:effectLst/>
                <a:latin typeface="Times New Roman" panose="02020603050405020304" pitchFamily="18" charset="0"/>
                <a:cs typeface="Times New Roman" panose="02020603050405020304" pitchFamily="18" charset="0"/>
              </a:rPr>
              <a:t> Machine is a digital archive of the World Wide Web founded by the Internet Archive, a nonprofit based in San Francisco, California. Created in 1996 and launched to the public in 2001, it allows the user to go "back in time" and see how websites looked in the past.</a:t>
            </a:r>
            <a:endParaRPr lang="en-IN" sz="4200" b="0" i="0" dirty="0">
              <a:effectLst/>
              <a:latin typeface="Times New Roman" panose="02020603050405020304" pitchFamily="18" charset="0"/>
              <a:cs typeface="Times New Roman" panose="02020603050405020304" pitchFamily="18" charset="0"/>
            </a:endParaRPr>
          </a:p>
          <a:p>
            <a:pPr algn="just" fontAlgn="auto">
              <a:lnSpc>
                <a:spcPct val="170000"/>
              </a:lnSpc>
              <a:buFont typeface="Arial" panose="020B0604020202020204" pitchFamily="34" charset="0"/>
              <a:buChar char="•"/>
            </a:pPr>
            <a:r>
              <a:rPr lang="en-IN" sz="4200" b="0" i="0" dirty="0">
                <a:effectLst/>
                <a:latin typeface="Times New Roman" panose="02020603050405020304" pitchFamily="18" charset="0"/>
                <a:cs typeface="Times New Roman" panose="02020603050405020304" pitchFamily="18" charset="0"/>
              </a:rPr>
              <a:t> </a:t>
            </a:r>
            <a:r>
              <a:rPr lang="en-IN" sz="4200" b="0" i="0" dirty="0" err="1">
                <a:effectLst/>
                <a:latin typeface="Times New Roman" panose="02020603050405020304" pitchFamily="18" charset="0"/>
                <a:cs typeface="Times New Roman" panose="02020603050405020304" pitchFamily="18" charset="0"/>
              </a:rPr>
              <a:t>Wappalyze</a:t>
            </a:r>
            <a:r>
              <a:rPr lang="en-IN" sz="4200" b="0" i="0" dirty="0">
                <a:effectLst/>
                <a:latin typeface="Times New Roman" panose="02020603050405020304" pitchFamily="18" charset="0"/>
                <a:cs typeface="Times New Roman" panose="02020603050405020304" pitchFamily="18" charset="0"/>
              </a:rPr>
              <a:t> -     </a:t>
            </a:r>
            <a:r>
              <a:rPr lang="en-IN" sz="4200" i="0" dirty="0">
                <a:effectLst/>
                <a:latin typeface="Times New Roman" panose="02020603050405020304" pitchFamily="18" charset="0"/>
                <a:cs typeface="Times New Roman" panose="02020603050405020304" pitchFamily="18" charset="0"/>
                <a:hlinkClick r:id="rId4"/>
              </a:rPr>
              <a:t>https://www.wappalyzer.com/</a:t>
            </a:r>
            <a:endParaRPr lang="en-IN" sz="4200" b="0" i="0" dirty="0">
              <a:effectLst/>
              <a:latin typeface="Times New Roman" panose="02020603050405020304" pitchFamily="18" charset="0"/>
              <a:cs typeface="Times New Roman" panose="02020603050405020304" pitchFamily="18" charset="0"/>
            </a:endParaRPr>
          </a:p>
          <a:p>
            <a:pPr marL="0" indent="0" algn="just" fontAlgn="auto">
              <a:lnSpc>
                <a:spcPct val="170000"/>
              </a:lnSpc>
              <a:buNone/>
            </a:pPr>
            <a:r>
              <a:rPr lang="en-US" sz="4200" b="0" i="0" dirty="0">
                <a:effectLst/>
                <a:latin typeface="Times New Roman" panose="02020603050405020304" pitchFamily="18" charset="0"/>
                <a:cs typeface="Times New Roman" panose="02020603050405020304" pitchFamily="18" charset="0"/>
              </a:rPr>
              <a:t>	</a:t>
            </a:r>
            <a:r>
              <a:rPr lang="en-US" sz="4200" b="0" i="0" dirty="0" err="1">
                <a:effectLst/>
                <a:latin typeface="Times New Roman" panose="02020603050405020304" pitchFamily="18" charset="0"/>
                <a:cs typeface="Times New Roman" panose="02020603050405020304" pitchFamily="18" charset="0"/>
              </a:rPr>
              <a:t>Wappalyzer</a:t>
            </a:r>
            <a:r>
              <a:rPr lang="en-US" sz="4200" b="0" i="0" dirty="0">
                <a:effectLst/>
                <a:latin typeface="Times New Roman" panose="02020603050405020304" pitchFamily="18" charset="0"/>
                <a:cs typeface="Times New Roman" panose="02020603050405020304" pitchFamily="18" charset="0"/>
              </a:rPr>
              <a:t> is a technology profiler that shows you what websites are built with. To find out the framework, ecommerce platform, JavaScript libraries and many more</a:t>
            </a:r>
            <a:endParaRPr lang="en-IN" sz="4200" b="0" i="0" dirty="0">
              <a:effectLst/>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7765690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3BB51-4BD0-C0FE-C2DA-D09343EC2780}"/>
              </a:ext>
            </a:extLst>
          </p:cNvPr>
          <p:cNvSpPr>
            <a:spLocks noGrp="1"/>
          </p:cNvSpPr>
          <p:nvPr>
            <p:ph type="title"/>
          </p:nvPr>
        </p:nvSpPr>
        <p:spPr>
          <a:xfrm>
            <a:off x="838200" y="365125"/>
            <a:ext cx="10515600" cy="730251"/>
          </a:xfrm>
        </p:spPr>
        <p:txBody>
          <a:bodyPr>
            <a:normAutofit/>
          </a:bodyPr>
          <a:lstStyle/>
          <a:p>
            <a:r>
              <a:rPr lang="en-US" sz="3600" b="1" dirty="0">
                <a:latin typeface="Times New Roman" panose="02020603050405020304" pitchFamily="18" charset="0"/>
                <a:cs typeface="Times New Roman" panose="02020603050405020304" pitchFamily="18" charset="0"/>
              </a:rPr>
              <a:t>Tool used in kali Linux </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B7BD664-8729-DD20-4F3E-E06455E94225}"/>
              </a:ext>
            </a:extLst>
          </p:cNvPr>
          <p:cNvSpPr>
            <a:spLocks noGrp="1"/>
          </p:cNvSpPr>
          <p:nvPr>
            <p:ph idx="1"/>
          </p:nvPr>
        </p:nvSpPr>
        <p:spPr>
          <a:xfrm>
            <a:off x="838200" y="1271588"/>
            <a:ext cx="10515600" cy="4486275"/>
          </a:xfrm>
        </p:spPr>
        <p:txBody>
          <a:bodyPr/>
          <a:lstStyle/>
          <a:p>
            <a:r>
              <a:rPr lang="en-IN" sz="2000" b="1" i="0" dirty="0" err="1">
                <a:effectLst/>
                <a:latin typeface="Times New Roman" panose="02020603050405020304" pitchFamily="18" charset="0"/>
                <a:cs typeface="Times New Roman" panose="02020603050405020304" pitchFamily="18" charset="0"/>
              </a:rPr>
              <a:t>theHarvester</a:t>
            </a:r>
            <a:r>
              <a:rPr lang="en-IN" sz="2000" b="0" i="0" dirty="0">
                <a:effectLst/>
                <a:latin typeface="Times New Roman" panose="02020603050405020304" pitchFamily="18" charset="0"/>
                <a:cs typeface="Times New Roman" panose="02020603050405020304" pitchFamily="18" charset="0"/>
              </a:rPr>
              <a:t> (built-in to Kali)</a:t>
            </a:r>
          </a:p>
          <a:p>
            <a:pPr marL="0" indent="0">
              <a:buNone/>
            </a:pPr>
            <a:r>
              <a:rPr lang="en-IN" sz="2000" dirty="0">
                <a:latin typeface="Times New Roman" panose="02020603050405020304" pitchFamily="18" charset="0"/>
                <a:cs typeface="Times New Roman" panose="02020603050405020304" pitchFamily="18" charset="0"/>
              </a:rPr>
              <a:t>Source code: </a:t>
            </a:r>
            <a:r>
              <a:rPr lang="en-IN" sz="2000" b="0" i="0" dirty="0" err="1">
                <a:effectLst/>
                <a:latin typeface="Times New Roman" panose="02020603050405020304" pitchFamily="18" charset="0"/>
                <a:cs typeface="Times New Roman" panose="02020603050405020304" pitchFamily="18" charset="0"/>
              </a:rPr>
              <a:t>theHarvster</a:t>
            </a:r>
            <a:r>
              <a:rPr lang="en-IN" sz="2000" b="0" i="0" dirty="0">
                <a:effectLst/>
                <a:latin typeface="Times New Roman" panose="02020603050405020304" pitchFamily="18" charset="0"/>
                <a:cs typeface="Times New Roman" panose="02020603050405020304" pitchFamily="18" charset="0"/>
              </a:rPr>
              <a:t> -d &lt;domain&gt; -b &lt;source&gt;</a:t>
            </a:r>
          </a:p>
          <a:p>
            <a:pPr marL="0" indent="0">
              <a:buNone/>
            </a:pPr>
            <a:endParaRPr lang="en-IN" dirty="0"/>
          </a:p>
        </p:txBody>
      </p:sp>
      <p:pic>
        <p:nvPicPr>
          <p:cNvPr id="1026" name="Picture 2">
            <a:extLst>
              <a:ext uri="{FF2B5EF4-FFF2-40B4-BE49-F238E27FC236}">
                <a16:creationId xmlns:a16="http://schemas.microsoft.com/office/drawing/2014/main" id="{5D920251-E456-1FA8-59EB-27B357157A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1285" y="2203077"/>
            <a:ext cx="8496300" cy="4067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5219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FA5D6F-1804-B396-2478-F585B2BEA4E7}"/>
              </a:ext>
            </a:extLst>
          </p:cNvPr>
          <p:cNvSpPr>
            <a:spLocks noGrp="1"/>
          </p:cNvSpPr>
          <p:nvPr>
            <p:ph idx="1"/>
          </p:nvPr>
        </p:nvSpPr>
        <p:spPr>
          <a:xfrm>
            <a:off x="838200" y="627529"/>
            <a:ext cx="10515600" cy="5549434"/>
          </a:xfrm>
        </p:spPr>
        <p:txBody>
          <a:bodyPr/>
          <a:lstStyle/>
          <a:p>
            <a:r>
              <a:rPr lang="en-IN" sz="2000" b="1" i="0" dirty="0">
                <a:effectLst/>
                <a:latin typeface="Times New Roman" panose="02020603050405020304" pitchFamily="18" charset="0"/>
                <a:cs typeface="Times New Roman" panose="02020603050405020304" pitchFamily="18" charset="0"/>
              </a:rPr>
              <a:t>sublist3r</a:t>
            </a:r>
          </a:p>
          <a:p>
            <a:pPr marL="0" indent="0">
              <a:buNone/>
            </a:pPr>
            <a:r>
              <a:rPr lang="en-IN" sz="2000" dirty="0">
                <a:latin typeface="Times New Roman" panose="02020603050405020304" pitchFamily="18" charset="0"/>
                <a:cs typeface="Times New Roman" panose="02020603050405020304" pitchFamily="18" charset="0"/>
              </a:rPr>
              <a:t>Source code: </a:t>
            </a:r>
            <a:r>
              <a:rPr lang="en-IN" sz="2000" i="0" dirty="0">
                <a:effectLst/>
                <a:latin typeface="Times New Roman" panose="02020603050405020304" pitchFamily="18" charset="0"/>
                <a:cs typeface="Times New Roman" panose="02020603050405020304" pitchFamily="18" charset="0"/>
              </a:rPr>
              <a:t>sublist3r -d &lt;domain&gt;</a:t>
            </a:r>
          </a:p>
          <a:p>
            <a:pPr marL="0" indent="0">
              <a:buNone/>
            </a:pPr>
            <a:endParaRPr lang="en-IN" dirty="0"/>
          </a:p>
        </p:txBody>
      </p:sp>
      <p:pic>
        <p:nvPicPr>
          <p:cNvPr id="2050" name="Picture 2">
            <a:extLst>
              <a:ext uri="{FF2B5EF4-FFF2-40B4-BE49-F238E27FC236}">
                <a16:creationId xmlns:a16="http://schemas.microsoft.com/office/drawing/2014/main" id="{C3769458-389E-0AEB-D6F5-B15DF79237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7472" y="1856722"/>
            <a:ext cx="8486775"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9030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6B82E-E2D5-6798-A6E7-352F75432E15}"/>
              </a:ext>
            </a:extLst>
          </p:cNvPr>
          <p:cNvSpPr>
            <a:spLocks noGrp="1"/>
          </p:cNvSpPr>
          <p:nvPr>
            <p:ph type="title"/>
          </p:nvPr>
        </p:nvSpPr>
        <p:spPr>
          <a:xfrm>
            <a:off x="838200" y="365126"/>
            <a:ext cx="10515600" cy="872004"/>
          </a:xfrm>
        </p:spPr>
        <p:txBody>
          <a:bodyPr>
            <a:normAutofit/>
          </a:bodyPr>
          <a:lstStyle/>
          <a:p>
            <a:r>
              <a:rPr lang="en-US" sz="3600" b="1" dirty="0">
                <a:latin typeface="Times New Roman" panose="02020603050405020304" pitchFamily="18" charset="0"/>
                <a:cs typeface="Times New Roman" panose="02020603050405020304" pitchFamily="18" charset="0"/>
              </a:rPr>
              <a:t>Google search</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A3B8CCB-02B3-25A2-D7E4-501295776163}"/>
              </a:ext>
            </a:extLst>
          </p:cNvPr>
          <p:cNvSpPr>
            <a:spLocks noGrp="1"/>
          </p:cNvSpPr>
          <p:nvPr>
            <p:ph idx="1"/>
          </p:nvPr>
        </p:nvSpPr>
        <p:spPr>
          <a:xfrm>
            <a:off x="838200" y="1253331"/>
            <a:ext cx="10515600" cy="4351338"/>
          </a:xfrm>
        </p:spPr>
        <p:txBody>
          <a:bodyPr/>
          <a:lstStyle/>
          <a:p>
            <a:pPr algn="just"/>
            <a:r>
              <a:rPr lang="en-US" sz="2000" b="0" i="0" dirty="0">
                <a:effectLst/>
                <a:latin typeface="Times New Roman" panose="02020603050405020304" pitchFamily="18" charset="0"/>
                <a:cs typeface="Times New Roman" panose="02020603050405020304" pitchFamily="18" charset="0"/>
              </a:rPr>
              <a:t>It is possible to perform effective search on Google by using specific keywords such as to find for particular type of files at a website you can use</a:t>
            </a:r>
          </a:p>
          <a:p>
            <a:pPr marL="0" indent="0" algn="just">
              <a:buNone/>
            </a:pPr>
            <a:r>
              <a:rPr lang="en-US" sz="2000" dirty="0">
                <a:latin typeface="Times New Roman" panose="02020603050405020304" pitchFamily="18" charset="0"/>
                <a:cs typeface="Times New Roman" panose="02020603050405020304" pitchFamily="18" charset="0"/>
              </a:rPr>
              <a:t>	</a:t>
            </a:r>
            <a:r>
              <a:rPr lang="en-US" sz="2000" b="1" dirty="0">
                <a:solidFill>
                  <a:srgbClr val="FF0000"/>
                </a:solidFill>
                <a:latin typeface="Times New Roman" panose="02020603050405020304" pitchFamily="18" charset="0"/>
                <a:cs typeface="Times New Roman" panose="02020603050405020304" pitchFamily="18" charset="0"/>
              </a:rPr>
              <a:t>Source Code: </a:t>
            </a:r>
            <a:r>
              <a:rPr lang="fr-FR" sz="2000" b="1" i="0" dirty="0">
                <a:solidFill>
                  <a:srgbClr val="FF0000"/>
                </a:solidFill>
                <a:effectLst/>
                <a:latin typeface="Times New Roman" panose="02020603050405020304" pitchFamily="18" charset="0"/>
                <a:cs typeface="Times New Roman" panose="02020603050405020304" pitchFamily="18" charset="0"/>
              </a:rPr>
              <a:t>site:&lt;</a:t>
            </a:r>
            <a:r>
              <a:rPr lang="fr-FR" sz="2000" b="1" i="0" dirty="0" err="1">
                <a:solidFill>
                  <a:srgbClr val="FF0000"/>
                </a:solidFill>
                <a:effectLst/>
                <a:latin typeface="Times New Roman" panose="02020603050405020304" pitchFamily="18" charset="0"/>
                <a:cs typeface="Times New Roman" panose="02020603050405020304" pitchFamily="18" charset="0"/>
              </a:rPr>
              <a:t>domain</a:t>
            </a:r>
            <a:r>
              <a:rPr lang="fr-FR" sz="2000" b="1" i="0" dirty="0">
                <a:solidFill>
                  <a:srgbClr val="FF0000"/>
                </a:solidFill>
                <a:effectLst/>
                <a:latin typeface="Times New Roman" panose="02020603050405020304" pitchFamily="18" charset="0"/>
                <a:cs typeface="Times New Roman" panose="02020603050405020304" pitchFamily="18" charset="0"/>
              </a:rPr>
              <a:t>&gt; </a:t>
            </a:r>
            <a:r>
              <a:rPr lang="fr-FR" sz="2000" b="1" i="0" dirty="0" err="1">
                <a:solidFill>
                  <a:srgbClr val="FF0000"/>
                </a:solidFill>
                <a:effectLst/>
                <a:latin typeface="Times New Roman" panose="02020603050405020304" pitchFamily="18" charset="0"/>
                <a:cs typeface="Times New Roman" panose="02020603050405020304" pitchFamily="18" charset="0"/>
              </a:rPr>
              <a:t>filetype</a:t>
            </a:r>
            <a:r>
              <a:rPr lang="fr-FR" sz="2000" b="1" i="0" dirty="0">
                <a:solidFill>
                  <a:srgbClr val="FF0000"/>
                </a:solidFill>
                <a:effectLst/>
                <a:latin typeface="Times New Roman" panose="02020603050405020304" pitchFamily="18" charset="0"/>
                <a:cs typeface="Times New Roman" panose="02020603050405020304" pitchFamily="18" charset="0"/>
              </a:rPr>
              <a:t>: &lt;file type e.g., </a:t>
            </a:r>
            <a:r>
              <a:rPr lang="fr-FR" sz="2000" b="1" i="0" dirty="0" err="1">
                <a:solidFill>
                  <a:srgbClr val="FF0000"/>
                </a:solidFill>
                <a:effectLst/>
                <a:latin typeface="Times New Roman" panose="02020603050405020304" pitchFamily="18" charset="0"/>
                <a:cs typeface="Times New Roman" panose="02020603050405020304" pitchFamily="18" charset="0"/>
              </a:rPr>
              <a:t>pdf</a:t>
            </a:r>
            <a:r>
              <a:rPr lang="fr-FR" sz="2000" b="1" i="0" dirty="0">
                <a:solidFill>
                  <a:srgbClr val="FF0000"/>
                </a:solidFill>
                <a:effectLst/>
                <a:latin typeface="Times New Roman" panose="02020603050405020304" pitchFamily="18" charset="0"/>
                <a:cs typeface="Times New Roman" panose="02020603050405020304" pitchFamily="18" charset="0"/>
              </a:rPr>
              <a:t>, docx, </a:t>
            </a:r>
            <a:r>
              <a:rPr lang="fr-FR" sz="2000" b="1" i="0" dirty="0" err="1">
                <a:solidFill>
                  <a:srgbClr val="FF0000"/>
                </a:solidFill>
                <a:effectLst/>
                <a:latin typeface="Times New Roman" panose="02020603050405020304" pitchFamily="18" charset="0"/>
                <a:cs typeface="Times New Roman" panose="02020603050405020304" pitchFamily="18" charset="0"/>
              </a:rPr>
              <a:t>etc</a:t>
            </a:r>
            <a:r>
              <a:rPr lang="fr-FR" sz="2000" b="1" i="0" dirty="0">
                <a:solidFill>
                  <a:srgbClr val="FF0000"/>
                </a:solidFill>
                <a:effectLst/>
                <a:latin typeface="Times New Roman" panose="02020603050405020304" pitchFamily="18" charset="0"/>
                <a:cs typeface="Times New Roman" panose="02020603050405020304" pitchFamily="18" charset="0"/>
              </a:rPr>
              <a:t>&gt;</a:t>
            </a:r>
            <a:endParaRPr lang="en-US" sz="2000" b="1" i="0" dirty="0">
              <a:solidFill>
                <a:srgbClr val="FF0000"/>
              </a:solidFill>
              <a:effectLst/>
              <a:latin typeface="Times New Roman" panose="02020603050405020304" pitchFamily="18" charset="0"/>
              <a:cs typeface="Times New Roman" panose="02020603050405020304" pitchFamily="18" charset="0"/>
            </a:endParaRPr>
          </a:p>
          <a:p>
            <a:pPr marL="0" indent="0" algn="just">
              <a:buNone/>
            </a:pPr>
            <a:r>
              <a:rPr lang="en-IN" sz="2000" b="1" dirty="0">
                <a:solidFill>
                  <a:srgbClr val="FF0000"/>
                </a:solidFill>
                <a:latin typeface="Times New Roman" panose="02020603050405020304" pitchFamily="18" charset="0"/>
                <a:cs typeface="Times New Roman" panose="02020603050405020304" pitchFamily="18" charset="0"/>
              </a:rPr>
              <a:t>	</a:t>
            </a:r>
            <a:r>
              <a:rPr lang="en-IN" sz="2000" b="1" dirty="0" err="1">
                <a:solidFill>
                  <a:srgbClr val="FF0000"/>
                </a:solidFill>
                <a:latin typeface="Times New Roman" panose="02020603050405020304" pitchFamily="18" charset="0"/>
                <a:cs typeface="Times New Roman" panose="02020603050405020304" pitchFamily="18" charset="0"/>
              </a:rPr>
              <a:t>site:nus.edu.sg</a:t>
            </a:r>
            <a:r>
              <a:rPr lang="en-IN" sz="2000" b="1" dirty="0">
                <a:solidFill>
                  <a:srgbClr val="FF0000"/>
                </a:solidFill>
                <a:latin typeface="Times New Roman" panose="02020603050405020304" pitchFamily="18" charset="0"/>
                <a:cs typeface="Times New Roman" panose="02020603050405020304" pitchFamily="18" charset="0"/>
              </a:rPr>
              <a:t> filetype.pdf</a:t>
            </a:r>
            <a:endParaRPr lang="en-US" sz="2000" b="1" dirty="0">
              <a:solidFill>
                <a:srgbClr val="FF0000"/>
              </a:solidFill>
              <a:latin typeface="Times New Roman" panose="02020603050405020304" pitchFamily="18" charset="0"/>
              <a:cs typeface="Times New Roman" panose="02020603050405020304" pitchFamily="18" charset="0"/>
            </a:endParaRPr>
          </a:p>
          <a:p>
            <a:pPr marL="0" indent="0">
              <a:buNone/>
            </a:pPr>
            <a:endParaRPr lang="en-IN" dirty="0"/>
          </a:p>
        </p:txBody>
      </p:sp>
      <p:pic>
        <p:nvPicPr>
          <p:cNvPr id="4" name="Picture 3">
            <a:extLst>
              <a:ext uri="{FF2B5EF4-FFF2-40B4-BE49-F238E27FC236}">
                <a16:creationId xmlns:a16="http://schemas.microsoft.com/office/drawing/2014/main" id="{717564C0-B157-CF1E-518F-6477302B37A1}"/>
              </a:ext>
            </a:extLst>
          </p:cNvPr>
          <p:cNvPicPr>
            <a:picLocks noChangeAspect="1"/>
          </p:cNvPicPr>
          <p:nvPr/>
        </p:nvPicPr>
        <p:blipFill>
          <a:blip r:embed="rId2"/>
          <a:stretch>
            <a:fillRect/>
          </a:stretch>
        </p:blipFill>
        <p:spPr>
          <a:xfrm>
            <a:off x="3200400" y="2890082"/>
            <a:ext cx="6271932" cy="3707546"/>
          </a:xfrm>
          <a:prstGeom prst="rect">
            <a:avLst/>
          </a:prstGeom>
        </p:spPr>
      </p:pic>
    </p:spTree>
    <p:extLst>
      <p:ext uri="{BB962C8B-B14F-4D97-AF65-F5344CB8AC3E}">
        <p14:creationId xmlns:p14="http://schemas.microsoft.com/office/powerpoint/2010/main" val="29584551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036AD-5C36-C329-99A7-97FDD8B90880}"/>
              </a:ext>
            </a:extLst>
          </p:cNvPr>
          <p:cNvSpPr>
            <a:spLocks noGrp="1"/>
          </p:cNvSpPr>
          <p:nvPr>
            <p:ph type="title"/>
          </p:nvPr>
        </p:nvSpPr>
        <p:spPr>
          <a:xfrm>
            <a:off x="838200" y="365125"/>
            <a:ext cx="10515600" cy="594099"/>
          </a:xfrm>
        </p:spPr>
        <p:txBody>
          <a:bodyPr>
            <a:normAutofit/>
          </a:bodyPr>
          <a:lstStyle/>
          <a:p>
            <a:r>
              <a:rPr lang="en-IN" sz="3600" dirty="0">
                <a:latin typeface="Times New Roman" panose="02020603050405020304" pitchFamily="18" charset="0"/>
                <a:cs typeface="Times New Roman" panose="02020603050405020304" pitchFamily="18" charset="0"/>
              </a:rPr>
              <a:t>Reconnaissance Attack</a:t>
            </a:r>
          </a:p>
        </p:txBody>
      </p:sp>
      <p:sp>
        <p:nvSpPr>
          <p:cNvPr id="3" name="Content Placeholder 2">
            <a:extLst>
              <a:ext uri="{FF2B5EF4-FFF2-40B4-BE49-F238E27FC236}">
                <a16:creationId xmlns:a16="http://schemas.microsoft.com/office/drawing/2014/main" id="{E4E45A95-3E48-6399-2B26-0360F7460BDE}"/>
              </a:ext>
            </a:extLst>
          </p:cNvPr>
          <p:cNvSpPr>
            <a:spLocks noGrp="1"/>
          </p:cNvSpPr>
          <p:nvPr>
            <p:ph idx="1"/>
          </p:nvPr>
        </p:nvSpPr>
        <p:spPr>
          <a:xfrm>
            <a:off x="838200" y="1117414"/>
            <a:ext cx="10515600" cy="5059268"/>
          </a:xfrm>
        </p:spPr>
        <p:txBody>
          <a:bodyPr>
            <a:normAutofit/>
          </a:bodyPr>
          <a:lstStyle/>
          <a:p>
            <a:pPr marL="0" indent="0" algn="just">
              <a:buNone/>
            </a:pPr>
            <a:r>
              <a:rPr lang="en-US" sz="2000" b="1" dirty="0">
                <a:solidFill>
                  <a:srgbClr val="C00000"/>
                </a:solidFill>
                <a:latin typeface="Times New Roman" panose="02020603050405020304" pitchFamily="18" charset="0"/>
                <a:cs typeface="Times New Roman" panose="02020603050405020304" pitchFamily="18" charset="0"/>
              </a:rPr>
              <a:t>Types of reconnaissance attacks</a:t>
            </a:r>
          </a:p>
          <a:p>
            <a:pPr algn="just"/>
            <a:r>
              <a:rPr lang="en-US" sz="2000" dirty="0">
                <a:latin typeface="Times New Roman" panose="02020603050405020304" pitchFamily="18" charset="0"/>
                <a:cs typeface="Times New Roman" panose="02020603050405020304" pitchFamily="18" charset="0"/>
              </a:rPr>
              <a:t>There are three types of reconnaissance attacks. These are social, public, and software.</a:t>
            </a:r>
          </a:p>
          <a:p>
            <a:pPr marL="0" indent="0">
              <a:buNone/>
            </a:pPr>
            <a:endParaRPr lang="en-IN" sz="2000" b="1" dirty="0">
              <a:solidFill>
                <a:srgbClr val="002060"/>
              </a:solidFill>
              <a:latin typeface="Times New Roman" panose="02020603050405020304" pitchFamily="18" charset="0"/>
              <a:cs typeface="Times New Roman" panose="02020603050405020304" pitchFamily="18" charset="0"/>
            </a:endParaRPr>
          </a:p>
          <a:p>
            <a:pPr marL="0" indent="0">
              <a:buNone/>
            </a:pPr>
            <a:r>
              <a:rPr lang="en-IN" sz="2000" b="1" dirty="0">
                <a:solidFill>
                  <a:srgbClr val="002060"/>
                </a:solidFill>
                <a:latin typeface="Times New Roman" panose="02020603050405020304" pitchFamily="18" charset="0"/>
                <a:cs typeface="Times New Roman" panose="02020603050405020304" pitchFamily="18" charset="0"/>
              </a:rPr>
              <a:t>Social reconnaissance attacks</a:t>
            </a:r>
          </a:p>
          <a:p>
            <a:pPr algn="just"/>
            <a:r>
              <a:rPr lang="en-US" sz="2000" dirty="0">
                <a:latin typeface="Times New Roman" panose="02020603050405020304" pitchFamily="18" charset="0"/>
                <a:cs typeface="Times New Roman" panose="02020603050405020304" pitchFamily="18" charset="0"/>
              </a:rPr>
              <a:t>A hacker uses social engineering to gather information about the target. Users share a lot of personal and business information on social networking sites. </a:t>
            </a:r>
          </a:p>
          <a:p>
            <a:pPr algn="just"/>
            <a:r>
              <a:rPr lang="en-US" sz="2000" dirty="0">
                <a:latin typeface="Times New Roman" panose="02020603050405020304" pitchFamily="18" charset="0"/>
                <a:cs typeface="Times New Roman" panose="02020603050405020304" pitchFamily="18" charset="0"/>
              </a:rPr>
              <a:t>A hacker can use social networking sites to gather information about the target. </a:t>
            </a:r>
          </a:p>
          <a:p>
            <a:pPr algn="just"/>
            <a:r>
              <a:rPr lang="en-US" sz="2000" dirty="0">
                <a:latin typeface="Times New Roman" panose="02020603050405020304" pitchFamily="18" charset="0"/>
                <a:cs typeface="Times New Roman" panose="02020603050405020304" pitchFamily="18" charset="0"/>
              </a:rPr>
              <a:t>For example, if the target is a company, the hacker can use social networking sites to reveal information about the company's employees.</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79213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036AD-5C36-C329-99A7-97FDD8B90880}"/>
              </a:ext>
            </a:extLst>
          </p:cNvPr>
          <p:cNvSpPr>
            <a:spLocks noGrp="1"/>
          </p:cNvSpPr>
          <p:nvPr>
            <p:ph type="title"/>
          </p:nvPr>
        </p:nvSpPr>
        <p:spPr>
          <a:xfrm>
            <a:off x="838200" y="365125"/>
            <a:ext cx="10515600" cy="594099"/>
          </a:xfrm>
        </p:spPr>
        <p:txBody>
          <a:bodyPr>
            <a:normAutofit/>
          </a:bodyPr>
          <a:lstStyle/>
          <a:p>
            <a:r>
              <a:rPr lang="en-IN" sz="3600" dirty="0">
                <a:latin typeface="Times New Roman" panose="02020603050405020304" pitchFamily="18" charset="0"/>
                <a:cs typeface="Times New Roman" panose="02020603050405020304" pitchFamily="18" charset="0"/>
              </a:rPr>
              <a:t>Reconnaissance Attack</a:t>
            </a:r>
          </a:p>
        </p:txBody>
      </p:sp>
      <p:sp>
        <p:nvSpPr>
          <p:cNvPr id="3" name="Content Placeholder 2">
            <a:extLst>
              <a:ext uri="{FF2B5EF4-FFF2-40B4-BE49-F238E27FC236}">
                <a16:creationId xmlns:a16="http://schemas.microsoft.com/office/drawing/2014/main" id="{E4E45A95-3E48-6399-2B26-0360F7460BDE}"/>
              </a:ext>
            </a:extLst>
          </p:cNvPr>
          <p:cNvSpPr>
            <a:spLocks noGrp="1"/>
          </p:cNvSpPr>
          <p:nvPr>
            <p:ph idx="1"/>
          </p:nvPr>
        </p:nvSpPr>
        <p:spPr>
          <a:xfrm>
            <a:off x="838200" y="1117414"/>
            <a:ext cx="10968318" cy="5059268"/>
          </a:xfrm>
        </p:spPr>
        <p:txBody>
          <a:bodyPr>
            <a:normAutofit/>
          </a:bodyPr>
          <a:lstStyle/>
          <a:p>
            <a:pPr marL="0" indent="0">
              <a:buNone/>
            </a:pPr>
            <a:r>
              <a:rPr lang="en-IN" sz="2000" b="1" dirty="0">
                <a:solidFill>
                  <a:srgbClr val="002060"/>
                </a:solidFill>
                <a:latin typeface="Times New Roman" panose="02020603050405020304" pitchFamily="18" charset="0"/>
                <a:cs typeface="Times New Roman" panose="02020603050405020304" pitchFamily="18" charset="0"/>
              </a:rPr>
              <a:t>Social reconnaissance attacks</a:t>
            </a:r>
          </a:p>
          <a:p>
            <a:pPr algn="just"/>
            <a:r>
              <a:rPr lang="en-US" sz="2000" dirty="0">
                <a:latin typeface="Times New Roman" panose="02020603050405020304" pitchFamily="18" charset="0"/>
                <a:cs typeface="Times New Roman" panose="02020603050405020304" pitchFamily="18" charset="0"/>
              </a:rPr>
              <a:t>To reduce social reconnaissance attacks, a company must train its employees about what information they cannot share with others within and outside the company. </a:t>
            </a:r>
          </a:p>
          <a:p>
            <a:pPr algn="just"/>
            <a:r>
              <a:rPr lang="en-US" sz="2000" dirty="0">
                <a:latin typeface="Times New Roman" panose="02020603050405020304" pitchFamily="18" charset="0"/>
                <a:cs typeface="Times New Roman" panose="02020603050405020304" pitchFamily="18" charset="0"/>
              </a:rPr>
              <a:t>Employees should never share sensitive information on any social platform. </a:t>
            </a:r>
          </a:p>
          <a:p>
            <a:pPr algn="just"/>
            <a:r>
              <a:rPr lang="en-US" sz="2000" dirty="0">
                <a:latin typeface="Times New Roman" panose="02020603050405020304" pitchFamily="18" charset="0"/>
                <a:cs typeface="Times New Roman" panose="02020603050405020304" pitchFamily="18" charset="0"/>
              </a:rPr>
              <a:t>If an employee shares any confidential information with unknown persons or outside users, the company must take appropriate action against the employee.</a:t>
            </a:r>
          </a:p>
          <a:p>
            <a:pPr marL="0" indent="0" algn="just">
              <a:buNone/>
            </a:pPr>
            <a:endParaRPr lang="en-IN" sz="2000" b="1" dirty="0">
              <a:solidFill>
                <a:srgbClr val="002060"/>
              </a:solidFill>
              <a:latin typeface="Times New Roman" panose="02020603050405020304" pitchFamily="18" charset="0"/>
              <a:cs typeface="Times New Roman" panose="02020603050405020304" pitchFamily="18" charset="0"/>
            </a:endParaRPr>
          </a:p>
          <a:p>
            <a:pPr marL="0" indent="0" algn="just">
              <a:buNone/>
            </a:pPr>
            <a:r>
              <a:rPr lang="en-IN" sz="2000" b="1" dirty="0">
                <a:solidFill>
                  <a:srgbClr val="002060"/>
                </a:solidFill>
                <a:latin typeface="Times New Roman" panose="02020603050405020304" pitchFamily="18" charset="0"/>
                <a:cs typeface="Times New Roman" panose="02020603050405020304" pitchFamily="18" charset="0"/>
              </a:rPr>
              <a:t>Public reconnaissance attacks</a:t>
            </a:r>
          </a:p>
          <a:p>
            <a:pPr algn="just"/>
            <a:r>
              <a:rPr lang="en-US" sz="2000" dirty="0">
                <a:latin typeface="Times New Roman" panose="02020603050405020304" pitchFamily="18" charset="0"/>
                <a:cs typeface="Times New Roman" panose="02020603050405020304" pitchFamily="18" charset="0"/>
              </a:rPr>
              <a:t>A hacker collects information about the target from public domains. Companies share location and business model information on their websites. </a:t>
            </a:r>
          </a:p>
          <a:p>
            <a:pPr algn="just"/>
            <a:r>
              <a:rPr lang="en-US" sz="2000" dirty="0">
                <a:latin typeface="Times New Roman" panose="02020603050405020304" pitchFamily="18" charset="0"/>
                <a:cs typeface="Times New Roman" panose="02020603050405020304" pitchFamily="18" charset="0"/>
              </a:rPr>
              <a:t>A hacker can use this information to determine the location of the target. From this information, a hacker can also determine what kind of infrastructure the target uses. </a:t>
            </a:r>
          </a:p>
          <a:p>
            <a:pPr algn="just"/>
            <a:r>
              <a:rPr lang="en-US" sz="2000" dirty="0">
                <a:latin typeface="Times New Roman" panose="02020603050405020304" pitchFamily="18" charset="0"/>
                <a:cs typeface="Times New Roman" panose="02020603050405020304" pitchFamily="18" charset="0"/>
              </a:rPr>
              <a:t>For example, most web hosting companies share information about their servers and security equipment.</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48588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036AD-5C36-C329-99A7-97FDD8B90880}"/>
              </a:ext>
            </a:extLst>
          </p:cNvPr>
          <p:cNvSpPr>
            <a:spLocks noGrp="1"/>
          </p:cNvSpPr>
          <p:nvPr>
            <p:ph type="title"/>
          </p:nvPr>
        </p:nvSpPr>
        <p:spPr>
          <a:xfrm>
            <a:off x="838200" y="365125"/>
            <a:ext cx="10515600" cy="594099"/>
          </a:xfrm>
        </p:spPr>
        <p:txBody>
          <a:bodyPr>
            <a:normAutofit/>
          </a:bodyPr>
          <a:lstStyle/>
          <a:p>
            <a:r>
              <a:rPr lang="en-IN" sz="3600" dirty="0">
                <a:latin typeface="Times New Roman" panose="02020603050405020304" pitchFamily="18" charset="0"/>
                <a:cs typeface="Times New Roman" panose="02020603050405020304" pitchFamily="18" charset="0"/>
              </a:rPr>
              <a:t>Reconnaissance Attack</a:t>
            </a:r>
          </a:p>
        </p:txBody>
      </p:sp>
      <p:sp>
        <p:nvSpPr>
          <p:cNvPr id="3" name="Content Placeholder 2">
            <a:extLst>
              <a:ext uri="{FF2B5EF4-FFF2-40B4-BE49-F238E27FC236}">
                <a16:creationId xmlns:a16="http://schemas.microsoft.com/office/drawing/2014/main" id="{E4E45A95-3E48-6399-2B26-0360F7460BDE}"/>
              </a:ext>
            </a:extLst>
          </p:cNvPr>
          <p:cNvSpPr>
            <a:spLocks noGrp="1"/>
          </p:cNvSpPr>
          <p:nvPr>
            <p:ph idx="1"/>
          </p:nvPr>
        </p:nvSpPr>
        <p:spPr>
          <a:xfrm>
            <a:off x="838200" y="1117414"/>
            <a:ext cx="10968318" cy="5059268"/>
          </a:xfrm>
        </p:spPr>
        <p:txBody>
          <a:bodyPr>
            <a:normAutofit/>
          </a:bodyPr>
          <a:lstStyle/>
          <a:p>
            <a:pPr marL="0" indent="0">
              <a:buNone/>
            </a:pPr>
            <a:r>
              <a:rPr lang="en-IN" sz="2000" b="1" dirty="0">
                <a:solidFill>
                  <a:srgbClr val="002060"/>
                </a:solidFill>
                <a:latin typeface="Times New Roman" panose="02020603050405020304" pitchFamily="18" charset="0"/>
                <a:cs typeface="Times New Roman" panose="02020603050405020304" pitchFamily="18" charset="0"/>
              </a:rPr>
              <a:t>Software reconnaissance attacks</a:t>
            </a:r>
          </a:p>
          <a:p>
            <a:pPr marL="0" indent="0" algn="just">
              <a:buNone/>
            </a:pPr>
            <a:r>
              <a:rPr lang="en-US" sz="2000" dirty="0">
                <a:latin typeface="Times New Roman" panose="02020603050405020304" pitchFamily="18" charset="0"/>
                <a:cs typeface="Times New Roman" panose="02020603050405020304" pitchFamily="18" charset="0"/>
              </a:rPr>
              <a:t>A hacker uses software tools to gather information about the target. Operating systems and software packages include many tools and utilities for debugging and troubleshooting. </a:t>
            </a:r>
          </a:p>
          <a:p>
            <a:pPr marL="0" indent="0" algn="just">
              <a:buNone/>
            </a:pPr>
            <a:endParaRPr lang="en-US" sz="2000" dirty="0">
              <a:latin typeface="Times New Roman" panose="02020603050405020304" pitchFamily="18" charset="0"/>
              <a:cs typeface="Times New Roman" panose="02020603050405020304" pitchFamily="18" charset="0"/>
            </a:endParaRPr>
          </a:p>
          <a:p>
            <a:pPr marL="0" indent="0" algn="just">
              <a:buNone/>
            </a:pPr>
            <a:r>
              <a:rPr lang="en-US" sz="2000" dirty="0">
                <a:latin typeface="Times New Roman" panose="02020603050405020304" pitchFamily="18" charset="0"/>
                <a:cs typeface="Times New Roman" panose="02020603050405020304" pitchFamily="18" charset="0"/>
              </a:rPr>
              <a:t>A hacker can use them to collect information about the network and its resources. </a:t>
            </a:r>
          </a:p>
          <a:p>
            <a:pPr marL="0" indent="0" algn="just">
              <a:buNone/>
            </a:pPr>
            <a:endParaRPr lang="en-US" sz="2000" dirty="0">
              <a:latin typeface="Times New Roman" panose="02020603050405020304" pitchFamily="18" charset="0"/>
              <a:cs typeface="Times New Roman" panose="02020603050405020304" pitchFamily="18" charset="0"/>
            </a:endParaRPr>
          </a:p>
          <a:p>
            <a:pPr marL="0" indent="0" algn="just">
              <a:buNone/>
            </a:pPr>
            <a:r>
              <a:rPr lang="en-US" sz="2000" dirty="0">
                <a:latin typeface="Times New Roman" panose="02020603050405020304" pitchFamily="18" charset="0"/>
                <a:cs typeface="Times New Roman" panose="02020603050405020304" pitchFamily="18" charset="0"/>
              </a:rPr>
              <a:t>For example, a hacker can use the </a:t>
            </a:r>
            <a:r>
              <a:rPr lang="en-US" sz="2000" b="1" dirty="0" err="1">
                <a:solidFill>
                  <a:srgbClr val="002060"/>
                </a:solidFill>
                <a:latin typeface="Times New Roman" panose="02020603050405020304" pitchFamily="18" charset="0"/>
                <a:cs typeface="Times New Roman" panose="02020603050405020304" pitchFamily="18" charset="0"/>
              </a:rPr>
              <a:t>nslookup</a:t>
            </a:r>
            <a:r>
              <a:rPr lang="en-US" sz="2000" b="1" dirty="0">
                <a:solidFill>
                  <a:srgbClr val="002060"/>
                </a:solidFill>
                <a:latin typeface="Times New Roman" panose="02020603050405020304" pitchFamily="18" charset="0"/>
                <a:cs typeface="Times New Roman" panose="02020603050405020304" pitchFamily="18" charset="0"/>
              </a:rPr>
              <a:t> command </a:t>
            </a:r>
            <a:r>
              <a:rPr lang="en-US" sz="2000" dirty="0">
                <a:latin typeface="Times New Roman" panose="02020603050405020304" pitchFamily="18" charset="0"/>
                <a:cs typeface="Times New Roman" panose="02020603050405020304" pitchFamily="18" charset="0"/>
              </a:rPr>
              <a:t>to perform a </a:t>
            </a:r>
            <a:r>
              <a:rPr lang="en-US" sz="2000" b="1" dirty="0">
                <a:solidFill>
                  <a:srgbClr val="002060"/>
                </a:solidFill>
                <a:latin typeface="Times New Roman" panose="02020603050405020304" pitchFamily="18" charset="0"/>
                <a:cs typeface="Times New Roman" panose="02020603050405020304" pitchFamily="18" charset="0"/>
              </a:rPr>
              <a:t>DNS lookup. </a:t>
            </a:r>
            <a:r>
              <a:rPr lang="en-US" sz="2000" dirty="0">
                <a:latin typeface="Times New Roman" panose="02020603050405020304" pitchFamily="18" charset="0"/>
                <a:cs typeface="Times New Roman" panose="02020603050405020304" pitchFamily="18" charset="0"/>
              </a:rPr>
              <a:t>The </a:t>
            </a:r>
            <a:r>
              <a:rPr lang="en-US" sz="2000" dirty="0" err="1">
                <a:latin typeface="Times New Roman" panose="02020603050405020304" pitchFamily="18" charset="0"/>
                <a:cs typeface="Times New Roman" panose="02020603050405020304" pitchFamily="18" charset="0"/>
              </a:rPr>
              <a:t>nslookup</a:t>
            </a:r>
            <a:r>
              <a:rPr lang="en-US" sz="2000" dirty="0">
                <a:latin typeface="Times New Roman" panose="02020603050405020304" pitchFamily="18" charset="0"/>
                <a:cs typeface="Times New Roman" panose="02020603050405020304" pitchFamily="18" charset="0"/>
              </a:rPr>
              <a:t> command resolves an IP address from a fully qualified domain name.</a:t>
            </a:r>
          </a:p>
          <a:p>
            <a:pPr marL="0" indent="0" algn="just">
              <a:buNone/>
            </a:pPr>
            <a:endParaRPr lang="en-US" sz="2000" dirty="0">
              <a:latin typeface="Times New Roman" panose="02020603050405020304" pitchFamily="18" charset="0"/>
              <a:cs typeface="Times New Roman" panose="02020603050405020304" pitchFamily="18" charset="0"/>
            </a:endParaRPr>
          </a:p>
          <a:p>
            <a:pPr marL="0" indent="0" algn="just">
              <a:buNone/>
            </a:pPr>
            <a:r>
              <a:rPr lang="en-US" sz="2000" dirty="0">
                <a:latin typeface="Times New Roman" panose="02020603050405020304" pitchFamily="18" charset="0"/>
                <a:cs typeface="Times New Roman" panose="02020603050405020304" pitchFamily="18" charset="0"/>
              </a:rPr>
              <a:t>Once the hacker knew the domain name of the business, the hacker can use the </a:t>
            </a:r>
            <a:r>
              <a:rPr lang="en-US" sz="2000" b="1" dirty="0" err="1">
                <a:solidFill>
                  <a:srgbClr val="002060"/>
                </a:solidFill>
                <a:latin typeface="Times New Roman" panose="02020603050405020304" pitchFamily="18" charset="0"/>
                <a:cs typeface="Times New Roman" panose="02020603050405020304" pitchFamily="18" charset="0"/>
              </a:rPr>
              <a:t>whois</a:t>
            </a:r>
            <a:r>
              <a:rPr lang="en-US" sz="2000" b="1" dirty="0">
                <a:solidFill>
                  <a:srgbClr val="002060"/>
                </a:solidFill>
                <a:latin typeface="Times New Roman" panose="02020603050405020304" pitchFamily="18" charset="0"/>
                <a:cs typeface="Times New Roman" panose="02020603050405020304" pitchFamily="18" charset="0"/>
              </a:rPr>
              <a:t> database to reveal detailed information</a:t>
            </a:r>
            <a:r>
              <a:rPr lang="en-US" sz="2000" dirty="0">
                <a:latin typeface="Times New Roman" panose="02020603050405020304" pitchFamily="18" charset="0"/>
                <a:cs typeface="Times New Roman" panose="02020603050405020304" pitchFamily="18" charset="0"/>
              </a:rPr>
              <a:t> about domain owners, mail servers, contact information, authoritative DNS servers, etc.</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232818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036AD-5C36-C329-99A7-97FDD8B90880}"/>
              </a:ext>
            </a:extLst>
          </p:cNvPr>
          <p:cNvSpPr>
            <a:spLocks noGrp="1"/>
          </p:cNvSpPr>
          <p:nvPr>
            <p:ph type="title"/>
          </p:nvPr>
        </p:nvSpPr>
        <p:spPr>
          <a:xfrm>
            <a:off x="838200" y="365125"/>
            <a:ext cx="10515600" cy="594099"/>
          </a:xfrm>
        </p:spPr>
        <p:txBody>
          <a:bodyPr>
            <a:normAutofit/>
          </a:bodyPr>
          <a:lstStyle/>
          <a:p>
            <a:r>
              <a:rPr lang="en-IN" sz="3600" dirty="0">
                <a:latin typeface="Times New Roman" panose="02020603050405020304" pitchFamily="18" charset="0"/>
                <a:cs typeface="Times New Roman" panose="02020603050405020304" pitchFamily="18" charset="0"/>
              </a:rPr>
              <a:t>Reconnaissance Attack</a:t>
            </a:r>
          </a:p>
        </p:txBody>
      </p:sp>
      <p:sp>
        <p:nvSpPr>
          <p:cNvPr id="3" name="Content Placeholder 2">
            <a:extLst>
              <a:ext uri="{FF2B5EF4-FFF2-40B4-BE49-F238E27FC236}">
                <a16:creationId xmlns:a16="http://schemas.microsoft.com/office/drawing/2014/main" id="{E4E45A95-3E48-6399-2B26-0360F7460BDE}"/>
              </a:ext>
            </a:extLst>
          </p:cNvPr>
          <p:cNvSpPr>
            <a:spLocks noGrp="1"/>
          </p:cNvSpPr>
          <p:nvPr>
            <p:ph idx="1"/>
          </p:nvPr>
        </p:nvSpPr>
        <p:spPr>
          <a:xfrm>
            <a:off x="838200" y="1117414"/>
            <a:ext cx="10968318" cy="5059268"/>
          </a:xfrm>
        </p:spPr>
        <p:txBody>
          <a:bodyPr>
            <a:normAutofit/>
          </a:bodyPr>
          <a:lstStyle/>
          <a:p>
            <a:pPr marL="0" indent="0">
              <a:buNone/>
            </a:pPr>
            <a:r>
              <a:rPr lang="en-IN" sz="2000" b="1" dirty="0">
                <a:solidFill>
                  <a:srgbClr val="002060"/>
                </a:solidFill>
                <a:latin typeface="Times New Roman" panose="02020603050405020304" pitchFamily="18" charset="0"/>
                <a:cs typeface="Times New Roman" panose="02020603050405020304" pitchFamily="18" charset="0"/>
              </a:rPr>
              <a:t>Software reconnaissance attacks</a:t>
            </a:r>
          </a:p>
          <a:p>
            <a:pPr algn="just"/>
            <a:r>
              <a:rPr lang="en-US" sz="2000" dirty="0">
                <a:latin typeface="Times New Roman" panose="02020603050405020304" pitchFamily="18" charset="0"/>
                <a:cs typeface="Times New Roman" panose="02020603050405020304" pitchFamily="18" charset="0"/>
              </a:rPr>
              <a:t>In the next step, the hacker can use the </a:t>
            </a:r>
            <a:r>
              <a:rPr lang="en-US" sz="2000" b="1" dirty="0">
                <a:solidFill>
                  <a:srgbClr val="002060"/>
                </a:solidFill>
                <a:latin typeface="Times New Roman" panose="02020603050405020304" pitchFamily="18" charset="0"/>
                <a:cs typeface="Times New Roman" panose="02020603050405020304" pitchFamily="18" charset="0"/>
              </a:rPr>
              <a:t>ping command</a:t>
            </a:r>
            <a:r>
              <a:rPr lang="en-US" sz="2000" dirty="0">
                <a:latin typeface="Times New Roman" panose="02020603050405020304" pitchFamily="18" charset="0"/>
                <a:cs typeface="Times New Roman" panose="02020603050405020304" pitchFamily="18" charset="0"/>
              </a:rPr>
              <a:t>. The ping command sends packets to the target host. If the target host is live, the host replies to the packets. </a:t>
            </a:r>
          </a:p>
          <a:p>
            <a:pPr algn="just"/>
            <a:r>
              <a:rPr lang="en-US" sz="2000" dirty="0">
                <a:latin typeface="Times New Roman" panose="02020603050405020304" pitchFamily="18" charset="0"/>
                <a:cs typeface="Times New Roman" panose="02020603050405020304" pitchFamily="18" charset="0"/>
              </a:rPr>
              <a:t>Reply packets verify that the target host is live. </a:t>
            </a: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D0BD65B-2506-D80D-37E5-ADB9F06BC775}"/>
              </a:ext>
            </a:extLst>
          </p:cNvPr>
          <p:cNvPicPr>
            <a:picLocks noChangeAspect="1"/>
          </p:cNvPicPr>
          <p:nvPr/>
        </p:nvPicPr>
        <p:blipFill>
          <a:blip r:embed="rId2"/>
          <a:stretch>
            <a:fillRect/>
          </a:stretch>
        </p:blipFill>
        <p:spPr>
          <a:xfrm>
            <a:off x="1806548" y="2716902"/>
            <a:ext cx="6660457" cy="3459780"/>
          </a:xfrm>
          <a:prstGeom prst="rect">
            <a:avLst/>
          </a:prstGeom>
        </p:spPr>
      </p:pic>
    </p:spTree>
    <p:extLst>
      <p:ext uri="{BB962C8B-B14F-4D97-AF65-F5344CB8AC3E}">
        <p14:creationId xmlns:p14="http://schemas.microsoft.com/office/powerpoint/2010/main" val="6949686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036AD-5C36-C329-99A7-97FDD8B90880}"/>
              </a:ext>
            </a:extLst>
          </p:cNvPr>
          <p:cNvSpPr>
            <a:spLocks noGrp="1"/>
          </p:cNvSpPr>
          <p:nvPr>
            <p:ph type="title"/>
          </p:nvPr>
        </p:nvSpPr>
        <p:spPr>
          <a:xfrm>
            <a:off x="838200" y="365125"/>
            <a:ext cx="10515600" cy="594099"/>
          </a:xfrm>
        </p:spPr>
        <p:txBody>
          <a:bodyPr>
            <a:normAutofit/>
          </a:bodyPr>
          <a:lstStyle/>
          <a:p>
            <a:r>
              <a:rPr lang="en-IN" sz="3600" dirty="0">
                <a:latin typeface="Times New Roman" panose="02020603050405020304" pitchFamily="18" charset="0"/>
                <a:cs typeface="Times New Roman" panose="02020603050405020304" pitchFamily="18" charset="0"/>
              </a:rPr>
              <a:t>Reconnaissance Attack</a:t>
            </a:r>
          </a:p>
        </p:txBody>
      </p:sp>
      <p:sp>
        <p:nvSpPr>
          <p:cNvPr id="3" name="Content Placeholder 2">
            <a:extLst>
              <a:ext uri="{FF2B5EF4-FFF2-40B4-BE49-F238E27FC236}">
                <a16:creationId xmlns:a16="http://schemas.microsoft.com/office/drawing/2014/main" id="{E4E45A95-3E48-6399-2B26-0360F7460BDE}"/>
              </a:ext>
            </a:extLst>
          </p:cNvPr>
          <p:cNvSpPr>
            <a:spLocks noGrp="1"/>
          </p:cNvSpPr>
          <p:nvPr>
            <p:ph idx="1"/>
          </p:nvPr>
        </p:nvSpPr>
        <p:spPr>
          <a:xfrm>
            <a:off x="838200" y="1117414"/>
            <a:ext cx="10968318" cy="5059268"/>
          </a:xfrm>
        </p:spPr>
        <p:txBody>
          <a:bodyPr>
            <a:normAutofit/>
          </a:bodyPr>
          <a:lstStyle/>
          <a:p>
            <a:pPr marL="0" indent="0">
              <a:buNone/>
            </a:pPr>
            <a:r>
              <a:rPr lang="en-IN" sz="2000" b="1" dirty="0">
                <a:solidFill>
                  <a:srgbClr val="002060"/>
                </a:solidFill>
                <a:latin typeface="Times New Roman" panose="02020603050405020304" pitchFamily="18" charset="0"/>
                <a:cs typeface="Times New Roman" panose="02020603050405020304" pitchFamily="18" charset="0"/>
              </a:rPr>
              <a:t>Software reconnaissance attacks</a:t>
            </a:r>
          </a:p>
          <a:p>
            <a:pPr algn="just"/>
            <a:r>
              <a:rPr lang="en-US" sz="2000" dirty="0">
                <a:latin typeface="Times New Roman" panose="02020603050405020304" pitchFamily="18" charset="0"/>
                <a:cs typeface="Times New Roman" panose="02020603050405020304" pitchFamily="18" charset="0"/>
              </a:rPr>
              <a:t>In addition to the ping command, the hacker can also use the </a:t>
            </a:r>
            <a:r>
              <a:rPr lang="en-US" sz="2000" b="1" dirty="0" err="1">
                <a:solidFill>
                  <a:srgbClr val="002060"/>
                </a:solidFill>
                <a:latin typeface="Times New Roman" panose="02020603050405020304" pitchFamily="18" charset="0"/>
                <a:cs typeface="Times New Roman" panose="02020603050405020304" pitchFamily="18" charset="0"/>
              </a:rPr>
              <a:t>tracert</a:t>
            </a:r>
            <a:r>
              <a:rPr lang="en-US" sz="2000" b="1" dirty="0">
                <a:solidFill>
                  <a:srgbClr val="002060"/>
                </a:solidFill>
                <a:latin typeface="Times New Roman" panose="02020603050405020304" pitchFamily="18" charset="0"/>
                <a:cs typeface="Times New Roman" panose="02020603050405020304" pitchFamily="18" charset="0"/>
              </a:rPr>
              <a:t> command</a:t>
            </a:r>
            <a:r>
              <a:rPr lang="en-US" sz="2000" dirty="0">
                <a:latin typeface="Times New Roman" panose="02020603050405020304" pitchFamily="18" charset="0"/>
                <a:cs typeface="Times New Roman" panose="02020603050405020304" pitchFamily="18" charset="0"/>
              </a:rPr>
              <a:t>. The </a:t>
            </a:r>
            <a:r>
              <a:rPr lang="en-US" sz="2000" dirty="0" err="1">
                <a:latin typeface="Times New Roman" panose="02020603050405020304" pitchFamily="18" charset="0"/>
                <a:cs typeface="Times New Roman" panose="02020603050405020304" pitchFamily="18" charset="0"/>
              </a:rPr>
              <a:t>tracert</a:t>
            </a:r>
            <a:r>
              <a:rPr lang="en-US" sz="2000" dirty="0">
                <a:latin typeface="Times New Roman" panose="02020603050405020304" pitchFamily="18" charset="0"/>
                <a:cs typeface="Times New Roman" panose="02020603050405020304" pitchFamily="18" charset="0"/>
              </a:rPr>
              <a:t> command prints the path that packets use to reach the destination device. </a:t>
            </a:r>
          </a:p>
          <a:p>
            <a:pPr algn="just"/>
            <a:r>
              <a:rPr lang="en-US" sz="2000" dirty="0">
                <a:latin typeface="Times New Roman" panose="02020603050405020304" pitchFamily="18" charset="0"/>
                <a:cs typeface="Times New Roman" panose="02020603050405020304" pitchFamily="18" charset="0"/>
              </a:rPr>
              <a:t>With the help of the ping command and the </a:t>
            </a:r>
            <a:r>
              <a:rPr lang="en-US" sz="2000" dirty="0" err="1">
                <a:latin typeface="Times New Roman" panose="02020603050405020304" pitchFamily="18" charset="0"/>
                <a:cs typeface="Times New Roman" panose="02020603050405020304" pitchFamily="18" charset="0"/>
              </a:rPr>
              <a:t>tracert</a:t>
            </a:r>
            <a:r>
              <a:rPr lang="en-US" sz="2000" dirty="0">
                <a:latin typeface="Times New Roman" panose="02020603050405020304" pitchFamily="18" charset="0"/>
                <a:cs typeface="Times New Roman" panose="02020603050405020304" pitchFamily="18" charset="0"/>
              </a:rPr>
              <a:t> command, a hacker can </a:t>
            </a:r>
            <a:r>
              <a:rPr lang="en-US" sz="2000" b="1" dirty="0">
                <a:solidFill>
                  <a:srgbClr val="002060"/>
                </a:solidFill>
                <a:latin typeface="Times New Roman" panose="02020603050405020304" pitchFamily="18" charset="0"/>
                <a:cs typeface="Times New Roman" panose="02020603050405020304" pitchFamily="18" charset="0"/>
              </a:rPr>
              <a:t>create a visual map </a:t>
            </a:r>
            <a:r>
              <a:rPr lang="en-US" sz="2000" dirty="0">
                <a:latin typeface="Times New Roman" panose="02020603050405020304" pitchFamily="18" charset="0"/>
                <a:cs typeface="Times New Roman" panose="02020603050405020304" pitchFamily="18" charset="0"/>
              </a:rPr>
              <a:t>of the </a:t>
            </a:r>
            <a:r>
              <a:rPr lang="en-US" sz="2000" b="1" dirty="0">
                <a:solidFill>
                  <a:srgbClr val="002060"/>
                </a:solidFill>
                <a:latin typeface="Times New Roman" panose="02020603050405020304" pitchFamily="18" charset="0"/>
                <a:cs typeface="Times New Roman" panose="02020603050405020304" pitchFamily="18" charset="0"/>
              </a:rPr>
              <a:t>target network.</a:t>
            </a:r>
            <a:endParaRPr lang="en-IN" sz="2000" b="1" dirty="0">
              <a:solidFill>
                <a:srgbClr val="00206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3482B7E-1ADE-502D-2CF8-129DDCEB565E}"/>
              </a:ext>
            </a:extLst>
          </p:cNvPr>
          <p:cNvPicPr>
            <a:picLocks noChangeAspect="1"/>
          </p:cNvPicPr>
          <p:nvPr/>
        </p:nvPicPr>
        <p:blipFill>
          <a:blip r:embed="rId2"/>
          <a:stretch>
            <a:fillRect/>
          </a:stretch>
        </p:blipFill>
        <p:spPr>
          <a:xfrm>
            <a:off x="2880915" y="2662754"/>
            <a:ext cx="6136303" cy="3672118"/>
          </a:xfrm>
          <a:prstGeom prst="rect">
            <a:avLst/>
          </a:prstGeom>
        </p:spPr>
      </p:pic>
    </p:spTree>
    <p:extLst>
      <p:ext uri="{BB962C8B-B14F-4D97-AF65-F5344CB8AC3E}">
        <p14:creationId xmlns:p14="http://schemas.microsoft.com/office/powerpoint/2010/main" val="4126435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11064-8984-CC4C-C116-BF6BB8EB587D}"/>
              </a:ext>
            </a:extLst>
          </p:cNvPr>
          <p:cNvSpPr>
            <a:spLocks noGrp="1"/>
          </p:cNvSpPr>
          <p:nvPr>
            <p:ph type="title"/>
          </p:nvPr>
        </p:nvSpPr>
        <p:spPr>
          <a:xfrm>
            <a:off x="838200" y="365126"/>
            <a:ext cx="10515600" cy="755464"/>
          </a:xfrm>
        </p:spPr>
        <p:txBody>
          <a:bodyPr/>
          <a:lstStyle/>
          <a:p>
            <a:r>
              <a:rPr lang="en-IN" sz="3600" b="1" dirty="0">
                <a:latin typeface="Times New Roman" panose="02020603050405020304" pitchFamily="18" charset="0"/>
                <a:cs typeface="Times New Roman" panose="02020603050405020304" pitchFamily="18" charset="0"/>
              </a:rPr>
              <a:t>Types of Hackers</a:t>
            </a:r>
          </a:p>
        </p:txBody>
      </p:sp>
      <p:pic>
        <p:nvPicPr>
          <p:cNvPr id="2052" name="Picture 4" descr="example of white hat hacker - OFF-56% &gt; Shipping free">
            <a:extLst>
              <a:ext uri="{FF2B5EF4-FFF2-40B4-BE49-F238E27FC236}">
                <a16:creationId xmlns:a16="http://schemas.microsoft.com/office/drawing/2014/main" id="{8B66AE6B-638F-65FF-4EF2-8492F1CA58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941" b="9177"/>
          <a:stretch/>
        </p:blipFill>
        <p:spPr bwMode="auto">
          <a:xfrm>
            <a:off x="7987552" y="2106706"/>
            <a:ext cx="4056529" cy="29673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 vertical illustrative chart breaking down the different types of hackers by their hat colors with an accompanying description">
            <a:extLst>
              <a:ext uri="{FF2B5EF4-FFF2-40B4-BE49-F238E27FC236}">
                <a16:creationId xmlns:a16="http://schemas.microsoft.com/office/drawing/2014/main" id="{FE445D49-675E-D4DA-42A2-5F063F22FBB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45170" y="1120590"/>
            <a:ext cx="6856901" cy="53722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2CAA5C9-32A9-B577-C714-63872DB8A789}"/>
              </a:ext>
            </a:extLst>
          </p:cNvPr>
          <p:cNvSpPr txBox="1"/>
          <p:nvPr/>
        </p:nvSpPr>
        <p:spPr>
          <a:xfrm>
            <a:off x="7987551" y="5413808"/>
            <a:ext cx="4056529" cy="923330"/>
          </a:xfrm>
          <a:prstGeom prst="rect">
            <a:avLst/>
          </a:prstGeom>
          <a:noFill/>
        </p:spPr>
        <p:txBody>
          <a:bodyPr wrap="square">
            <a:spAutoFit/>
          </a:bodyPr>
          <a:lstStyle/>
          <a:p>
            <a:pPr algn="just"/>
            <a:r>
              <a:rPr lang="en-US" b="1" i="0" dirty="0" err="1">
                <a:effectLst/>
                <a:latin typeface="Times New Roman" panose="02020603050405020304" pitchFamily="18" charset="0"/>
                <a:cs typeface="Times New Roman" panose="02020603050405020304" pitchFamily="18" charset="0"/>
              </a:rPr>
              <a:t>Gobuster</a:t>
            </a:r>
            <a:r>
              <a:rPr lang="en-US" b="1" i="0" dirty="0">
                <a:effectLst/>
                <a:latin typeface="Times New Roman" panose="02020603050405020304" pitchFamily="18" charset="0"/>
                <a:cs typeface="Times New Roman" panose="02020603050405020304" pitchFamily="18" charset="0"/>
              </a:rPr>
              <a:t> Tool </a:t>
            </a:r>
            <a:r>
              <a:rPr lang="en-US" b="0" i="0" dirty="0">
                <a:effectLst/>
                <a:latin typeface="Times New Roman" panose="02020603050405020304" pitchFamily="18" charset="0"/>
                <a:cs typeface="Times New Roman" panose="02020603050405020304" pitchFamily="18" charset="0"/>
              </a:rPr>
              <a:t>enumerates hidden directories and files in the target domain by performing. </a:t>
            </a:r>
            <a:r>
              <a:rPr lang="en-US" b="0" i="0" dirty="0">
                <a:solidFill>
                  <a:srgbClr val="FFFFFF"/>
                </a:solidFill>
                <a:effectLst/>
                <a:latin typeface="Nunito" pitchFamily="2" charset="0"/>
              </a:rPr>
              <a:t>a brute-force attack. </a:t>
            </a:r>
            <a:endParaRPr lang="en-IN" dirty="0"/>
          </a:p>
        </p:txBody>
      </p:sp>
    </p:spTree>
    <p:extLst>
      <p:ext uri="{BB962C8B-B14F-4D97-AF65-F5344CB8AC3E}">
        <p14:creationId xmlns:p14="http://schemas.microsoft.com/office/powerpoint/2010/main" val="32500353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036AD-5C36-C329-99A7-97FDD8B90880}"/>
              </a:ext>
            </a:extLst>
          </p:cNvPr>
          <p:cNvSpPr>
            <a:spLocks noGrp="1"/>
          </p:cNvSpPr>
          <p:nvPr>
            <p:ph type="title"/>
          </p:nvPr>
        </p:nvSpPr>
        <p:spPr>
          <a:xfrm>
            <a:off x="838200" y="365125"/>
            <a:ext cx="10515600" cy="594099"/>
          </a:xfrm>
        </p:spPr>
        <p:txBody>
          <a:bodyPr>
            <a:normAutofit/>
          </a:bodyPr>
          <a:lstStyle/>
          <a:p>
            <a:r>
              <a:rPr lang="en-IN" sz="3600" dirty="0">
                <a:latin typeface="Times New Roman" panose="02020603050405020304" pitchFamily="18" charset="0"/>
                <a:cs typeface="Times New Roman" panose="02020603050405020304" pitchFamily="18" charset="0"/>
              </a:rPr>
              <a:t>Reconnaissance Attack</a:t>
            </a:r>
          </a:p>
        </p:txBody>
      </p:sp>
      <p:sp>
        <p:nvSpPr>
          <p:cNvPr id="3" name="Content Placeholder 2">
            <a:extLst>
              <a:ext uri="{FF2B5EF4-FFF2-40B4-BE49-F238E27FC236}">
                <a16:creationId xmlns:a16="http://schemas.microsoft.com/office/drawing/2014/main" id="{E4E45A95-3E48-6399-2B26-0360F7460BDE}"/>
              </a:ext>
            </a:extLst>
          </p:cNvPr>
          <p:cNvSpPr>
            <a:spLocks noGrp="1"/>
          </p:cNvSpPr>
          <p:nvPr>
            <p:ph idx="1"/>
          </p:nvPr>
        </p:nvSpPr>
        <p:spPr>
          <a:xfrm>
            <a:off x="838200" y="1117414"/>
            <a:ext cx="10968318" cy="5059268"/>
          </a:xfrm>
        </p:spPr>
        <p:txBody>
          <a:bodyPr>
            <a:normAutofit/>
          </a:bodyPr>
          <a:lstStyle/>
          <a:p>
            <a:pPr marL="0" indent="0">
              <a:buNone/>
            </a:pPr>
            <a:r>
              <a:rPr lang="en-IN" sz="2000" b="1" dirty="0">
                <a:solidFill>
                  <a:srgbClr val="002060"/>
                </a:solidFill>
                <a:latin typeface="Times New Roman" panose="02020603050405020304" pitchFamily="18" charset="0"/>
                <a:cs typeface="Times New Roman" panose="02020603050405020304" pitchFamily="18" charset="0"/>
              </a:rPr>
              <a:t>Software reconnaissance attacks</a:t>
            </a:r>
          </a:p>
          <a:p>
            <a:pPr algn="just"/>
            <a:r>
              <a:rPr lang="en-US" sz="2000" dirty="0">
                <a:latin typeface="Times New Roman" panose="02020603050405020304" pitchFamily="18" charset="0"/>
                <a:cs typeface="Times New Roman" panose="02020603050405020304" pitchFamily="18" charset="0"/>
              </a:rPr>
              <a:t>In the next step, the hacker can use </a:t>
            </a:r>
            <a:r>
              <a:rPr lang="en-US" sz="2000" b="1" dirty="0">
                <a:solidFill>
                  <a:srgbClr val="002060"/>
                </a:solidFill>
                <a:latin typeface="Times New Roman" panose="02020603050405020304" pitchFamily="18" charset="0"/>
                <a:cs typeface="Times New Roman" panose="02020603050405020304" pitchFamily="18" charset="0"/>
              </a:rPr>
              <a:t>port scanners </a:t>
            </a:r>
            <a:r>
              <a:rPr lang="en-US" sz="2000" dirty="0">
                <a:latin typeface="Times New Roman" panose="02020603050405020304" pitchFamily="18" charset="0"/>
                <a:cs typeface="Times New Roman" panose="02020603050405020304" pitchFamily="18" charset="0"/>
              </a:rPr>
              <a:t>to detect running services on the target host. To </a:t>
            </a:r>
            <a:r>
              <a:rPr lang="en-US" sz="2000" b="1" dirty="0">
                <a:solidFill>
                  <a:srgbClr val="002060"/>
                </a:solidFill>
                <a:latin typeface="Times New Roman" panose="02020603050405020304" pitchFamily="18" charset="0"/>
                <a:cs typeface="Times New Roman" panose="02020603050405020304" pitchFamily="18" charset="0"/>
              </a:rPr>
              <a:t>scan services, the hacker can use </a:t>
            </a:r>
            <a:r>
              <a:rPr lang="en-US" sz="2000" b="1" dirty="0" err="1">
                <a:solidFill>
                  <a:srgbClr val="002060"/>
                </a:solidFill>
                <a:latin typeface="Times New Roman" panose="02020603050405020304" pitchFamily="18" charset="0"/>
                <a:cs typeface="Times New Roman" panose="02020603050405020304" pitchFamily="18" charset="0"/>
              </a:rPr>
              <a:t>nmap</a:t>
            </a:r>
            <a:r>
              <a:rPr lang="en-US" sz="2000" b="1" dirty="0">
                <a:solidFill>
                  <a:srgbClr val="002060"/>
                </a:solidFill>
                <a:latin typeface="Times New Roman" panose="02020603050405020304" pitchFamily="18" charset="0"/>
                <a:cs typeface="Times New Roman" panose="02020603050405020304" pitchFamily="18" charset="0"/>
              </a:rPr>
              <a:t> scanner. </a:t>
            </a:r>
            <a:endParaRPr lang="en-IN" sz="2000" b="1" dirty="0">
              <a:solidFill>
                <a:srgbClr val="00206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4CAE8C2-7067-D3D1-A1DD-6B9EF49907CC}"/>
              </a:ext>
            </a:extLst>
          </p:cNvPr>
          <p:cNvPicPr>
            <a:picLocks noChangeAspect="1"/>
          </p:cNvPicPr>
          <p:nvPr/>
        </p:nvPicPr>
        <p:blipFill>
          <a:blip r:embed="rId2"/>
          <a:stretch>
            <a:fillRect/>
          </a:stretch>
        </p:blipFill>
        <p:spPr>
          <a:xfrm>
            <a:off x="2770094" y="2195229"/>
            <a:ext cx="5934635" cy="4375900"/>
          </a:xfrm>
          <a:prstGeom prst="rect">
            <a:avLst/>
          </a:prstGeom>
        </p:spPr>
      </p:pic>
    </p:spTree>
    <p:extLst>
      <p:ext uri="{BB962C8B-B14F-4D97-AF65-F5344CB8AC3E}">
        <p14:creationId xmlns:p14="http://schemas.microsoft.com/office/powerpoint/2010/main" val="12588847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036AD-5C36-C329-99A7-97FDD8B90880}"/>
              </a:ext>
            </a:extLst>
          </p:cNvPr>
          <p:cNvSpPr>
            <a:spLocks noGrp="1"/>
          </p:cNvSpPr>
          <p:nvPr>
            <p:ph type="title"/>
          </p:nvPr>
        </p:nvSpPr>
        <p:spPr>
          <a:xfrm>
            <a:off x="838200" y="544419"/>
            <a:ext cx="10515600" cy="594099"/>
          </a:xfrm>
        </p:spPr>
        <p:txBody>
          <a:bodyPr>
            <a:normAutofit/>
          </a:bodyPr>
          <a:lstStyle/>
          <a:p>
            <a:r>
              <a:rPr lang="en-IN" sz="3600" dirty="0">
                <a:latin typeface="Times New Roman" panose="02020603050405020304" pitchFamily="18" charset="0"/>
                <a:cs typeface="Times New Roman" panose="02020603050405020304" pitchFamily="18" charset="0"/>
              </a:rPr>
              <a:t>Reconnaissance Attack</a:t>
            </a:r>
          </a:p>
        </p:txBody>
      </p:sp>
      <p:sp>
        <p:nvSpPr>
          <p:cNvPr id="3" name="Content Placeholder 2">
            <a:extLst>
              <a:ext uri="{FF2B5EF4-FFF2-40B4-BE49-F238E27FC236}">
                <a16:creationId xmlns:a16="http://schemas.microsoft.com/office/drawing/2014/main" id="{E4E45A95-3E48-6399-2B26-0360F7460BDE}"/>
              </a:ext>
            </a:extLst>
          </p:cNvPr>
          <p:cNvSpPr>
            <a:spLocks noGrp="1"/>
          </p:cNvSpPr>
          <p:nvPr>
            <p:ph idx="1"/>
          </p:nvPr>
        </p:nvSpPr>
        <p:spPr>
          <a:xfrm>
            <a:off x="838200" y="1511861"/>
            <a:ext cx="10968318" cy="5059268"/>
          </a:xfrm>
        </p:spPr>
        <p:txBody>
          <a:bodyPr>
            <a:normAutofit/>
          </a:bodyPr>
          <a:lstStyle/>
          <a:p>
            <a:pPr marL="0" indent="0" algn="just">
              <a:buNone/>
            </a:pPr>
            <a:r>
              <a:rPr lang="en-US" sz="2000" dirty="0">
                <a:latin typeface="Times New Roman" panose="02020603050405020304" pitchFamily="18" charset="0"/>
                <a:cs typeface="Times New Roman" panose="02020603050405020304" pitchFamily="18" charset="0"/>
              </a:rPr>
              <a:t>To mitigate software reconnaissance attacks, an administrator can use the following techniques</a:t>
            </a:r>
          </a:p>
          <a:p>
            <a:pPr algn="just"/>
            <a:endParaRPr lang="en-US" sz="2000" dirty="0">
              <a:latin typeface="Times New Roman" panose="02020603050405020304" pitchFamily="18" charset="0"/>
              <a:cs typeface="Times New Roman" panose="02020603050405020304" pitchFamily="18" charset="0"/>
            </a:endParaRPr>
          </a:p>
          <a:p>
            <a:pPr lvl="1" algn="just"/>
            <a:r>
              <a:rPr lang="en-US" sz="2000" dirty="0">
                <a:latin typeface="Times New Roman" panose="02020603050405020304" pitchFamily="18" charset="0"/>
                <a:cs typeface="Times New Roman" panose="02020603050405020304" pitchFamily="18" charset="0"/>
              </a:rPr>
              <a:t>Can disable all unused ports on servers.</a:t>
            </a:r>
          </a:p>
          <a:p>
            <a:pPr lvl="1" algn="just"/>
            <a:endParaRPr lang="en-US" sz="2000" dirty="0">
              <a:latin typeface="Times New Roman" panose="02020603050405020304" pitchFamily="18" charset="0"/>
              <a:cs typeface="Times New Roman" panose="02020603050405020304" pitchFamily="18" charset="0"/>
            </a:endParaRPr>
          </a:p>
          <a:p>
            <a:pPr lvl="1" algn="just"/>
            <a:r>
              <a:rPr lang="en-US" sz="2000" dirty="0">
                <a:latin typeface="Times New Roman" panose="02020603050405020304" pitchFamily="18" charset="0"/>
                <a:cs typeface="Times New Roman" panose="02020603050405020304" pitchFamily="18" charset="0"/>
              </a:rPr>
              <a:t>Can use the masking service to hide sensitive information on the </a:t>
            </a:r>
            <a:r>
              <a:rPr lang="en-US" sz="2000" dirty="0" err="1">
                <a:latin typeface="Times New Roman" panose="02020603050405020304" pitchFamily="18" charset="0"/>
                <a:cs typeface="Times New Roman" panose="02020603050405020304" pitchFamily="18" charset="0"/>
              </a:rPr>
              <a:t>whois</a:t>
            </a:r>
            <a:r>
              <a:rPr lang="en-US" sz="2000" dirty="0">
                <a:latin typeface="Times New Roman" panose="02020603050405020304" pitchFamily="18" charset="0"/>
                <a:cs typeface="Times New Roman" panose="02020603050405020304" pitchFamily="18" charset="0"/>
              </a:rPr>
              <a:t> database.</a:t>
            </a:r>
          </a:p>
          <a:p>
            <a:pPr lvl="1" algn="just"/>
            <a:endParaRPr lang="en-US" sz="2000" dirty="0">
              <a:latin typeface="Times New Roman" panose="02020603050405020304" pitchFamily="18" charset="0"/>
              <a:cs typeface="Times New Roman" panose="02020603050405020304" pitchFamily="18" charset="0"/>
            </a:endParaRPr>
          </a:p>
          <a:p>
            <a:pPr lvl="1" algn="just"/>
            <a:r>
              <a:rPr lang="en-US" sz="2000" dirty="0">
                <a:latin typeface="Times New Roman" panose="02020603050405020304" pitchFamily="18" charset="0"/>
                <a:cs typeface="Times New Roman" panose="02020603050405020304" pitchFamily="18" charset="0"/>
              </a:rPr>
              <a:t>Can use NAT to hide the internal structure of the network.</a:t>
            </a:r>
          </a:p>
          <a:p>
            <a:pPr lvl="1" algn="just"/>
            <a:endParaRPr lang="en-US" sz="2000" dirty="0">
              <a:latin typeface="Times New Roman" panose="02020603050405020304" pitchFamily="18" charset="0"/>
              <a:cs typeface="Times New Roman" panose="02020603050405020304" pitchFamily="18" charset="0"/>
            </a:endParaRPr>
          </a:p>
          <a:p>
            <a:pPr lvl="1" algn="just"/>
            <a:r>
              <a:rPr lang="en-US" sz="2000" dirty="0">
                <a:latin typeface="Times New Roman" panose="02020603050405020304" pitchFamily="18" charset="0"/>
                <a:cs typeface="Times New Roman" panose="02020603050405020304" pitchFamily="18" charset="0"/>
              </a:rPr>
              <a:t>Can use software or hardware firewall to filter all specious traffic.</a:t>
            </a:r>
          </a:p>
          <a:p>
            <a:pPr marL="457200" lvl="1" indent="0" algn="just">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99205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036AD-5C36-C329-99A7-97FDD8B90880}"/>
              </a:ext>
            </a:extLst>
          </p:cNvPr>
          <p:cNvSpPr>
            <a:spLocks noGrp="1"/>
          </p:cNvSpPr>
          <p:nvPr>
            <p:ph type="title"/>
          </p:nvPr>
        </p:nvSpPr>
        <p:spPr>
          <a:xfrm>
            <a:off x="838200" y="176866"/>
            <a:ext cx="10515600" cy="594099"/>
          </a:xfrm>
        </p:spPr>
        <p:txBody>
          <a:bodyPr>
            <a:normAutofit/>
          </a:bodyPr>
          <a:lstStyle/>
          <a:p>
            <a:r>
              <a:rPr lang="en-US" sz="3600" dirty="0">
                <a:latin typeface="Times New Roman" panose="02020603050405020304" pitchFamily="18" charset="0"/>
                <a:cs typeface="Times New Roman" panose="02020603050405020304" pitchFamily="18" charset="0"/>
              </a:rPr>
              <a:t>Enumeration</a:t>
            </a: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4E45A95-3E48-6399-2B26-0360F7460BDE}"/>
              </a:ext>
            </a:extLst>
          </p:cNvPr>
          <p:cNvSpPr>
            <a:spLocks noGrp="1"/>
          </p:cNvSpPr>
          <p:nvPr>
            <p:ph idx="1"/>
          </p:nvPr>
        </p:nvSpPr>
        <p:spPr>
          <a:xfrm>
            <a:off x="838200" y="770966"/>
            <a:ext cx="10968318" cy="5800164"/>
          </a:xfrm>
        </p:spPr>
        <p:txBody>
          <a:bodyPr>
            <a:normAutofit lnSpcReduction="10000"/>
          </a:bodyPr>
          <a:lstStyle/>
          <a:p>
            <a:pPr algn="just"/>
            <a:r>
              <a:rPr lang="en-US" sz="2000" dirty="0">
                <a:latin typeface="Times New Roman" panose="02020603050405020304" pitchFamily="18" charset="0"/>
                <a:cs typeface="Times New Roman" panose="02020603050405020304" pitchFamily="18" charset="0"/>
              </a:rPr>
              <a:t>Enumeration is extracting a </a:t>
            </a:r>
            <a:r>
              <a:rPr lang="en-US" sz="2000" b="1" dirty="0">
                <a:solidFill>
                  <a:srgbClr val="002060"/>
                </a:solidFill>
                <a:latin typeface="Times New Roman" panose="02020603050405020304" pitchFamily="18" charset="0"/>
                <a:cs typeface="Times New Roman" panose="02020603050405020304" pitchFamily="18" charset="0"/>
              </a:rPr>
              <a:t>system’s valid usernames, machine names, share names, directory names, and other information. </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It is a key component of ethical hacking and penetration testing, as it can provide attackers with a wealth of information that can be used to exploit vulnerabilities.</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Enumeration is one of the most important steps in ethical hacking because it gives hackers the necessary information to launch an attack.</a:t>
            </a:r>
          </a:p>
          <a:p>
            <a:pPr marL="0" indent="0" algn="just">
              <a:buNone/>
            </a:pPr>
            <a:r>
              <a:rPr lang="en-US" sz="2000" dirty="0">
                <a:latin typeface="Times New Roman" panose="02020603050405020304" pitchFamily="18" charset="0"/>
                <a:cs typeface="Times New Roman" panose="02020603050405020304" pitchFamily="18" charset="0"/>
              </a:rPr>
              <a:t>Enumeration can be used to gather any of the following information</a:t>
            </a:r>
          </a:p>
          <a:p>
            <a:pPr algn="just"/>
            <a:endParaRPr lang="en-US" sz="2000" dirty="0">
              <a:latin typeface="Times New Roman" panose="02020603050405020304" pitchFamily="18" charset="0"/>
              <a:cs typeface="Times New Roman" panose="02020603050405020304" pitchFamily="18" charset="0"/>
            </a:endParaRPr>
          </a:p>
          <a:p>
            <a:pPr lvl="1" algn="just"/>
            <a:r>
              <a:rPr lang="en-US" sz="2000" dirty="0">
                <a:latin typeface="Times New Roman" panose="02020603050405020304" pitchFamily="18" charset="0"/>
                <a:cs typeface="Times New Roman" panose="02020603050405020304" pitchFamily="18" charset="0"/>
              </a:rPr>
              <a:t>Operating system details</a:t>
            </a:r>
          </a:p>
          <a:p>
            <a:pPr lvl="1" algn="just"/>
            <a:r>
              <a:rPr lang="en-US" sz="2000" dirty="0">
                <a:latin typeface="Times New Roman" panose="02020603050405020304" pitchFamily="18" charset="0"/>
                <a:cs typeface="Times New Roman" panose="02020603050405020304" pitchFamily="18" charset="0"/>
              </a:rPr>
              <a:t>Network infrastructure details</a:t>
            </a:r>
          </a:p>
          <a:p>
            <a:pPr lvl="1" algn="just"/>
            <a:r>
              <a:rPr lang="en-US" sz="2000" dirty="0">
                <a:latin typeface="Times New Roman" panose="02020603050405020304" pitchFamily="18" charset="0"/>
                <a:cs typeface="Times New Roman" panose="02020603050405020304" pitchFamily="18" charset="0"/>
              </a:rPr>
              <a:t>Usernames of valid users</a:t>
            </a:r>
          </a:p>
          <a:p>
            <a:pPr lvl="1" algn="just"/>
            <a:r>
              <a:rPr lang="en-US" sz="2000" dirty="0">
                <a:latin typeface="Times New Roman" panose="02020603050405020304" pitchFamily="18" charset="0"/>
                <a:cs typeface="Times New Roman" panose="02020603050405020304" pitchFamily="18" charset="0"/>
              </a:rPr>
              <a:t>Machine names</a:t>
            </a:r>
          </a:p>
          <a:p>
            <a:pPr lvl="1" algn="just"/>
            <a:r>
              <a:rPr lang="en-US" sz="2000" dirty="0">
                <a:latin typeface="Times New Roman" panose="02020603050405020304" pitchFamily="18" charset="0"/>
                <a:cs typeface="Times New Roman" panose="02020603050405020304" pitchFamily="18" charset="0"/>
              </a:rPr>
              <a:t>Share names</a:t>
            </a:r>
          </a:p>
          <a:p>
            <a:pPr lvl="1" algn="just"/>
            <a:r>
              <a:rPr lang="en-US" sz="2000" dirty="0">
                <a:latin typeface="Times New Roman" panose="02020603050405020304" pitchFamily="18" charset="0"/>
                <a:cs typeface="Times New Roman" panose="02020603050405020304" pitchFamily="18" charset="0"/>
              </a:rPr>
              <a:t>Directory names</a:t>
            </a:r>
          </a:p>
          <a:p>
            <a:pPr lvl="1" algn="just"/>
            <a:r>
              <a:rPr lang="en-US" sz="2000" dirty="0">
                <a:latin typeface="Times New Roman" panose="02020603050405020304" pitchFamily="18" charset="0"/>
                <a:cs typeface="Times New Roman" panose="02020603050405020304" pitchFamily="18" charset="0"/>
              </a:rPr>
              <a:t>Printer names</a:t>
            </a:r>
          </a:p>
          <a:p>
            <a:pPr lvl="1" algn="just"/>
            <a:r>
              <a:rPr lang="en-US" sz="2000" dirty="0">
                <a:latin typeface="Times New Roman" panose="02020603050405020304" pitchFamily="18" charset="0"/>
                <a:cs typeface="Times New Roman" panose="02020603050405020304" pitchFamily="18" charset="0"/>
              </a:rPr>
              <a:t>Web server details</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0547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036AD-5C36-C329-99A7-97FDD8B90880}"/>
              </a:ext>
            </a:extLst>
          </p:cNvPr>
          <p:cNvSpPr>
            <a:spLocks noGrp="1"/>
          </p:cNvSpPr>
          <p:nvPr>
            <p:ph type="title"/>
          </p:nvPr>
        </p:nvSpPr>
        <p:spPr>
          <a:xfrm>
            <a:off x="838200" y="176866"/>
            <a:ext cx="10515600" cy="594099"/>
          </a:xfrm>
        </p:spPr>
        <p:txBody>
          <a:bodyPr>
            <a:normAutofit/>
          </a:bodyPr>
          <a:lstStyle/>
          <a:p>
            <a:r>
              <a:rPr lang="en-US" sz="3600" dirty="0">
                <a:latin typeface="Times New Roman" panose="02020603050405020304" pitchFamily="18" charset="0"/>
                <a:cs typeface="Times New Roman" panose="02020603050405020304" pitchFamily="18" charset="0"/>
              </a:rPr>
              <a:t>Enumeration</a:t>
            </a: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4E45A95-3E48-6399-2B26-0360F7460BDE}"/>
              </a:ext>
            </a:extLst>
          </p:cNvPr>
          <p:cNvSpPr>
            <a:spLocks noGrp="1"/>
          </p:cNvSpPr>
          <p:nvPr>
            <p:ph idx="1"/>
          </p:nvPr>
        </p:nvSpPr>
        <p:spPr>
          <a:xfrm>
            <a:off x="838200" y="770966"/>
            <a:ext cx="10968318" cy="5800164"/>
          </a:xfrm>
        </p:spPr>
        <p:txBody>
          <a:bodyPr>
            <a:normAutofit/>
          </a:bodyPr>
          <a:lstStyle/>
          <a:p>
            <a:pPr marL="0" indent="0" algn="just">
              <a:buNone/>
            </a:pPr>
            <a:r>
              <a:rPr lang="en-US" sz="2000" b="1" dirty="0">
                <a:solidFill>
                  <a:srgbClr val="C00000"/>
                </a:solidFill>
                <a:latin typeface="Times New Roman" panose="02020603050405020304" pitchFamily="18" charset="0"/>
                <a:cs typeface="Times New Roman" panose="02020603050405020304" pitchFamily="18" charset="0"/>
              </a:rPr>
              <a:t>Importance of Enumeration</a:t>
            </a:r>
          </a:p>
          <a:p>
            <a:pPr algn="just"/>
            <a:r>
              <a:rPr lang="en-US" sz="2000" dirty="0">
                <a:latin typeface="Times New Roman" panose="02020603050405020304" pitchFamily="18" charset="0"/>
                <a:cs typeface="Times New Roman" panose="02020603050405020304" pitchFamily="18" charset="0"/>
              </a:rPr>
              <a:t>Enumeration lets you understand </a:t>
            </a:r>
            <a:r>
              <a:rPr lang="en-US" sz="2000" b="1" dirty="0">
                <a:solidFill>
                  <a:srgbClr val="002060"/>
                </a:solidFill>
                <a:latin typeface="Times New Roman" panose="02020603050405020304" pitchFamily="18" charset="0"/>
                <a:cs typeface="Times New Roman" panose="02020603050405020304" pitchFamily="18" charset="0"/>
              </a:rPr>
              <a:t>what devices are on your network, where they are located, and what services they offer. </a:t>
            </a:r>
          </a:p>
          <a:p>
            <a:pPr algn="just"/>
            <a:r>
              <a:rPr lang="en-US" sz="2000" dirty="0">
                <a:latin typeface="Times New Roman" panose="02020603050405020304" pitchFamily="18" charset="0"/>
                <a:cs typeface="Times New Roman" panose="02020603050405020304" pitchFamily="18" charset="0"/>
              </a:rPr>
              <a:t>Enumeration can be used to find </a:t>
            </a:r>
            <a:r>
              <a:rPr lang="en-US" sz="2000" b="1" dirty="0">
                <a:solidFill>
                  <a:srgbClr val="002060"/>
                </a:solidFill>
                <a:latin typeface="Times New Roman" panose="02020603050405020304" pitchFamily="18" charset="0"/>
                <a:cs typeface="Times New Roman" panose="02020603050405020304" pitchFamily="18" charset="0"/>
              </a:rPr>
              <a:t>security vulnerabilities within systems and networks.    </a:t>
            </a:r>
          </a:p>
          <a:p>
            <a:pPr marL="0" indent="0" algn="just">
              <a:buNone/>
            </a:pPr>
            <a:endParaRPr lang="en-US" sz="2000" dirty="0">
              <a:latin typeface="Times New Roman" panose="02020603050405020304" pitchFamily="18" charset="0"/>
              <a:cs typeface="Times New Roman" panose="02020603050405020304" pitchFamily="18" charset="0"/>
            </a:endParaRPr>
          </a:p>
          <a:p>
            <a:pPr marL="0" indent="0" algn="just">
              <a:buNone/>
            </a:pPr>
            <a:r>
              <a:rPr lang="en-US" sz="2000" b="1" dirty="0">
                <a:solidFill>
                  <a:srgbClr val="C00000"/>
                </a:solidFill>
                <a:latin typeface="Times New Roman" panose="02020603050405020304" pitchFamily="18" charset="0"/>
                <a:cs typeface="Times New Roman" panose="02020603050405020304" pitchFamily="18" charset="0"/>
              </a:rPr>
              <a:t>Enumeration scan</a:t>
            </a:r>
          </a:p>
          <a:p>
            <a:pPr lvl="1" algn="just"/>
            <a:r>
              <a:rPr lang="en-US" sz="2000" dirty="0">
                <a:latin typeface="Times New Roman" panose="02020603050405020304" pitchFamily="18" charset="0"/>
                <a:cs typeface="Times New Roman" panose="02020603050405020304" pitchFamily="18" charset="0"/>
              </a:rPr>
              <a:t>Open ports on devices</a:t>
            </a:r>
          </a:p>
          <a:p>
            <a:pPr lvl="1" algn="just"/>
            <a:r>
              <a:rPr lang="en-US" sz="2000" dirty="0">
                <a:latin typeface="Times New Roman" panose="02020603050405020304" pitchFamily="18" charset="0"/>
                <a:cs typeface="Times New Roman" panose="02020603050405020304" pitchFamily="18" charset="0"/>
              </a:rPr>
              <a:t>Access to specific services</a:t>
            </a:r>
          </a:p>
          <a:p>
            <a:pPr lvl="1" algn="just"/>
            <a:r>
              <a:rPr lang="en-US" sz="2000" dirty="0">
                <a:latin typeface="Times New Roman" panose="02020603050405020304" pitchFamily="18" charset="0"/>
                <a:cs typeface="Times New Roman" panose="02020603050405020304" pitchFamily="18" charset="0"/>
              </a:rPr>
              <a:t>what type of information is being transmitted</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This information can then be used to exploit weaknesses and gain unauthorized access.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28452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036AD-5C36-C329-99A7-97FDD8B90880}"/>
              </a:ext>
            </a:extLst>
          </p:cNvPr>
          <p:cNvSpPr>
            <a:spLocks noGrp="1"/>
          </p:cNvSpPr>
          <p:nvPr>
            <p:ph type="title"/>
          </p:nvPr>
        </p:nvSpPr>
        <p:spPr>
          <a:xfrm>
            <a:off x="838200" y="176866"/>
            <a:ext cx="10515600" cy="594099"/>
          </a:xfrm>
        </p:spPr>
        <p:txBody>
          <a:bodyPr>
            <a:normAutofit/>
          </a:bodyPr>
          <a:lstStyle/>
          <a:p>
            <a:r>
              <a:rPr lang="en-US" sz="3600" dirty="0">
                <a:latin typeface="Times New Roman" panose="02020603050405020304" pitchFamily="18" charset="0"/>
                <a:cs typeface="Times New Roman" panose="02020603050405020304" pitchFamily="18" charset="0"/>
              </a:rPr>
              <a:t>Techniques for Enumeration</a:t>
            </a: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4E45A95-3E48-6399-2B26-0360F7460BDE}"/>
              </a:ext>
            </a:extLst>
          </p:cNvPr>
          <p:cNvSpPr>
            <a:spLocks noGrp="1"/>
          </p:cNvSpPr>
          <p:nvPr>
            <p:ph idx="1"/>
          </p:nvPr>
        </p:nvSpPr>
        <p:spPr>
          <a:xfrm>
            <a:off x="838200" y="770966"/>
            <a:ext cx="10968318" cy="5800164"/>
          </a:xfrm>
        </p:spPr>
        <p:txBody>
          <a:bodyPr>
            <a:normAutofit/>
          </a:bodyPr>
          <a:lstStyle/>
          <a:p>
            <a:pPr algn="just"/>
            <a:r>
              <a:rPr lang="en-US" sz="2000" dirty="0">
                <a:latin typeface="Times New Roman" panose="02020603050405020304" pitchFamily="18" charset="0"/>
                <a:cs typeface="Times New Roman" panose="02020603050405020304" pitchFamily="18" charset="0"/>
              </a:rPr>
              <a:t>The knowledge can then be used to exploit vulnerabilities and gain access to sensitive data. </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The method will depend on the type of system you are targeting. </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The most common methods include </a:t>
            </a:r>
            <a:r>
              <a:rPr lang="en-US" sz="2000" b="1" dirty="0">
                <a:solidFill>
                  <a:srgbClr val="002060"/>
                </a:solidFill>
                <a:latin typeface="Times New Roman" panose="02020603050405020304" pitchFamily="18" charset="0"/>
                <a:cs typeface="Times New Roman" panose="02020603050405020304" pitchFamily="18" charset="0"/>
              </a:rPr>
              <a:t>email IDs and usernames, default passwords, and DNS zone transfer.</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Using email IDs and usernames is a great way to gather information about a system. You can use this information to </a:t>
            </a:r>
            <a:r>
              <a:rPr lang="en-US" sz="2000" b="1" dirty="0">
                <a:latin typeface="Times New Roman" panose="02020603050405020304" pitchFamily="18" charset="0"/>
                <a:cs typeface="Times New Roman" panose="02020603050405020304" pitchFamily="18" charset="0"/>
              </a:rPr>
              <a:t>brute force passwords or gain access to sensitive data.</a:t>
            </a:r>
            <a:r>
              <a:rPr lang="en-US" sz="2000" dirty="0">
                <a:latin typeface="Times New Roman" panose="02020603050405020304" pitchFamily="18" charset="0"/>
                <a:cs typeface="Times New Roman" panose="02020603050405020304" pitchFamily="18" charset="0"/>
              </a:rPr>
              <a:t> </a:t>
            </a:r>
            <a:r>
              <a:rPr lang="en-US" sz="2000" b="1" dirty="0">
                <a:solidFill>
                  <a:srgbClr val="002060"/>
                </a:solidFill>
                <a:latin typeface="Times New Roman" panose="02020603050405020304" pitchFamily="18" charset="0"/>
                <a:cs typeface="Times New Roman" panose="02020603050405020304" pitchFamily="18" charset="0"/>
              </a:rPr>
              <a:t>Default passwords </a:t>
            </a:r>
            <a:r>
              <a:rPr lang="en-US" sz="2000" dirty="0">
                <a:latin typeface="Times New Roman" panose="02020603050405020304" pitchFamily="18" charset="0"/>
                <a:cs typeface="Times New Roman" panose="02020603050405020304" pitchFamily="18" charset="0"/>
              </a:rPr>
              <a:t>are another common method of enumeration.</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By using default passwords, you can gain access to systems that have not been properly configured.</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DNS zone transfer is a technique that can be used to </a:t>
            </a:r>
            <a:r>
              <a:rPr lang="en-US" sz="2000" b="1" dirty="0">
                <a:solidFill>
                  <a:srgbClr val="002060"/>
                </a:solidFill>
                <a:latin typeface="Times New Roman" panose="02020603050405020304" pitchFamily="18" charset="0"/>
                <a:cs typeface="Times New Roman" panose="02020603050405020304" pitchFamily="18" charset="0"/>
              </a:rPr>
              <a:t>expose topological information. </a:t>
            </a:r>
            <a:r>
              <a:rPr lang="en-US" sz="2000" dirty="0">
                <a:latin typeface="Times New Roman" panose="02020603050405020304" pitchFamily="18" charset="0"/>
                <a:cs typeface="Times New Roman" panose="02020603050405020304" pitchFamily="18" charset="0"/>
              </a:rPr>
              <a:t>This information can be used to identify potential targets for attack.</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90534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036AD-5C36-C329-99A7-97FDD8B90880}"/>
              </a:ext>
            </a:extLst>
          </p:cNvPr>
          <p:cNvSpPr>
            <a:spLocks noGrp="1"/>
          </p:cNvSpPr>
          <p:nvPr>
            <p:ph type="title"/>
          </p:nvPr>
        </p:nvSpPr>
        <p:spPr>
          <a:xfrm>
            <a:off x="838200" y="176866"/>
            <a:ext cx="10515600" cy="594099"/>
          </a:xfrm>
        </p:spPr>
        <p:txBody>
          <a:bodyPr>
            <a:normAutofit/>
          </a:bodyPr>
          <a:lstStyle/>
          <a:p>
            <a:r>
              <a:rPr lang="en-US" sz="3600" dirty="0">
                <a:latin typeface="Times New Roman" panose="02020603050405020304" pitchFamily="18" charset="0"/>
                <a:cs typeface="Times New Roman" panose="02020603050405020304" pitchFamily="18" charset="0"/>
              </a:rPr>
              <a:t>Process of Enumeration</a:t>
            </a: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4E45A95-3E48-6399-2B26-0360F7460BDE}"/>
              </a:ext>
            </a:extLst>
          </p:cNvPr>
          <p:cNvSpPr>
            <a:spLocks noGrp="1"/>
          </p:cNvSpPr>
          <p:nvPr>
            <p:ph idx="1"/>
          </p:nvPr>
        </p:nvSpPr>
        <p:spPr>
          <a:xfrm>
            <a:off x="838200" y="770966"/>
            <a:ext cx="10968318" cy="5800164"/>
          </a:xfrm>
        </p:spPr>
        <p:txBody>
          <a:bodyPr>
            <a:normAutofit/>
          </a:bodyPr>
          <a:lstStyle/>
          <a:p>
            <a:pPr algn="just"/>
            <a:r>
              <a:rPr lang="en-US" sz="2000" dirty="0">
                <a:latin typeface="Times New Roman" panose="02020603050405020304" pitchFamily="18" charset="0"/>
                <a:cs typeface="Times New Roman" panose="02020603050405020304" pitchFamily="18" charset="0"/>
              </a:rPr>
              <a:t>Enumeration is the process of identifying all hosts on a network. This can be done in several ways, but active and passive scanning is the most common method. </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solidFill>
                  <a:srgbClr val="0070C0"/>
                </a:solidFill>
                <a:latin typeface="Times New Roman" panose="02020603050405020304" pitchFamily="18" charset="0"/>
                <a:cs typeface="Times New Roman" panose="02020603050405020304" pitchFamily="18" charset="0"/>
              </a:rPr>
              <a:t>Active scanning </a:t>
            </a:r>
            <a:r>
              <a:rPr lang="en-US" sz="2000" dirty="0">
                <a:latin typeface="Times New Roman" panose="02020603050405020304" pitchFamily="18" charset="0"/>
                <a:cs typeface="Times New Roman" panose="02020603050405020304" pitchFamily="18" charset="0"/>
              </a:rPr>
              <a:t>involves sending out requests and analyzing the responses to determine which hosts are active on the network. </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solidFill>
                  <a:srgbClr val="0070C0"/>
                </a:solidFill>
                <a:latin typeface="Times New Roman" panose="02020603050405020304" pitchFamily="18" charset="0"/>
                <a:cs typeface="Times New Roman" panose="02020603050405020304" pitchFamily="18" charset="0"/>
              </a:rPr>
              <a:t>Passive scanning </a:t>
            </a:r>
            <a:r>
              <a:rPr lang="en-US" sz="2000" dirty="0">
                <a:latin typeface="Times New Roman" panose="02020603050405020304" pitchFamily="18" charset="0"/>
                <a:cs typeface="Times New Roman" panose="02020603050405020304" pitchFamily="18" charset="0"/>
              </a:rPr>
              <a:t>involves listening to traffic and analyzing it to identify hosts.</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solidFill>
                  <a:srgbClr val="0070C0"/>
                </a:solidFill>
                <a:latin typeface="Times New Roman" panose="02020603050405020304" pitchFamily="18" charset="0"/>
                <a:cs typeface="Times New Roman" panose="02020603050405020304" pitchFamily="18" charset="0"/>
              </a:rPr>
              <a:t>Active scanning </a:t>
            </a:r>
            <a:r>
              <a:rPr lang="en-US" sz="2000" dirty="0">
                <a:latin typeface="Times New Roman" panose="02020603050405020304" pitchFamily="18" charset="0"/>
                <a:cs typeface="Times New Roman" panose="02020603050405020304" pitchFamily="18" charset="0"/>
              </a:rPr>
              <a:t>is more likely to identify all hosts on a network, but it is also more likely to cause disruptions because it generates a lot of traffic. </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solidFill>
                  <a:srgbClr val="0070C0"/>
                </a:solidFill>
                <a:latin typeface="Times New Roman" panose="02020603050405020304" pitchFamily="18" charset="0"/>
                <a:cs typeface="Times New Roman" panose="02020603050405020304" pitchFamily="18" charset="0"/>
              </a:rPr>
              <a:t>Passive scanning </a:t>
            </a:r>
            <a:r>
              <a:rPr lang="en-US" sz="2000" dirty="0">
                <a:latin typeface="Times New Roman" panose="02020603050405020304" pitchFamily="18" charset="0"/>
                <a:cs typeface="Times New Roman" panose="02020603050405020304" pitchFamily="18" charset="0"/>
              </a:rPr>
              <a:t>is less likely to identify all hosts but also less likely to cause disruptions because it does not generate any traffic.</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27517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036AD-5C36-C329-99A7-97FDD8B90880}"/>
              </a:ext>
            </a:extLst>
          </p:cNvPr>
          <p:cNvSpPr>
            <a:spLocks noGrp="1"/>
          </p:cNvSpPr>
          <p:nvPr>
            <p:ph type="title"/>
          </p:nvPr>
        </p:nvSpPr>
        <p:spPr>
          <a:xfrm>
            <a:off x="838200" y="176866"/>
            <a:ext cx="10515600" cy="594099"/>
          </a:xfrm>
        </p:spPr>
        <p:txBody>
          <a:bodyPr>
            <a:normAutofit/>
          </a:bodyPr>
          <a:lstStyle/>
          <a:p>
            <a:r>
              <a:rPr lang="en-US" sz="3600" dirty="0">
                <a:latin typeface="Times New Roman" panose="02020603050405020304" pitchFamily="18" charset="0"/>
                <a:cs typeface="Times New Roman" panose="02020603050405020304" pitchFamily="18" charset="0"/>
              </a:rPr>
              <a:t>The Types of Enumeration</a:t>
            </a: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4E45A95-3E48-6399-2B26-0360F7460BDE}"/>
              </a:ext>
            </a:extLst>
          </p:cNvPr>
          <p:cNvSpPr>
            <a:spLocks noGrp="1"/>
          </p:cNvSpPr>
          <p:nvPr>
            <p:ph idx="1"/>
          </p:nvPr>
        </p:nvSpPr>
        <p:spPr>
          <a:xfrm>
            <a:off x="838200" y="770966"/>
            <a:ext cx="10968318" cy="5800164"/>
          </a:xfrm>
        </p:spPr>
        <p:txBody>
          <a:bodyPr>
            <a:normAutofit/>
          </a:bodyPr>
          <a:lstStyle/>
          <a:p>
            <a:pPr marL="0" indent="0" algn="just">
              <a:buNone/>
            </a:pPr>
            <a:endParaRPr lang="en-US" sz="2000" b="1" dirty="0">
              <a:solidFill>
                <a:srgbClr val="FFC000"/>
              </a:solidFill>
              <a:latin typeface="Times New Roman" panose="02020603050405020304" pitchFamily="18" charset="0"/>
              <a:cs typeface="Times New Roman" panose="02020603050405020304" pitchFamily="18" charset="0"/>
            </a:endParaRPr>
          </a:p>
          <a:p>
            <a:pPr marL="0" indent="0" algn="just">
              <a:buNone/>
            </a:pPr>
            <a:r>
              <a:rPr lang="en-US" sz="2000" b="1" dirty="0">
                <a:solidFill>
                  <a:srgbClr val="FFC000"/>
                </a:solidFill>
                <a:latin typeface="Times New Roman" panose="02020603050405020304" pitchFamily="18" charset="0"/>
                <a:cs typeface="Times New Roman" panose="02020603050405020304" pitchFamily="18" charset="0"/>
              </a:rPr>
              <a:t>NetBIOS Enumeration</a:t>
            </a:r>
          </a:p>
          <a:p>
            <a:pPr algn="just"/>
            <a:r>
              <a:rPr lang="en-US" sz="2000" dirty="0">
                <a:latin typeface="Times New Roman" panose="02020603050405020304" pitchFamily="18" charset="0"/>
                <a:cs typeface="Times New Roman" panose="02020603050405020304" pitchFamily="18" charset="0"/>
              </a:rPr>
              <a:t>NetBIOS is a protocol that allows devices on a network to </a:t>
            </a:r>
            <a:r>
              <a:rPr lang="en-US" sz="2000" b="1" dirty="0">
                <a:solidFill>
                  <a:srgbClr val="002060"/>
                </a:solidFill>
                <a:latin typeface="Times New Roman" panose="02020603050405020304" pitchFamily="18" charset="0"/>
                <a:cs typeface="Times New Roman" panose="02020603050405020304" pitchFamily="18" charset="0"/>
              </a:rPr>
              <a:t>share resources and communicate</a:t>
            </a:r>
            <a:r>
              <a:rPr lang="en-US" sz="2000" dirty="0">
                <a:latin typeface="Times New Roman" panose="02020603050405020304" pitchFamily="18" charset="0"/>
                <a:cs typeface="Times New Roman" panose="02020603050405020304" pitchFamily="18" charset="0"/>
              </a:rPr>
              <a:t> with each other. </a:t>
            </a:r>
          </a:p>
          <a:p>
            <a:pPr algn="just"/>
            <a:r>
              <a:rPr lang="en-US" sz="2000" dirty="0">
                <a:latin typeface="Times New Roman" panose="02020603050405020304" pitchFamily="18" charset="0"/>
                <a:cs typeface="Times New Roman" panose="02020603050405020304" pitchFamily="18" charset="0"/>
              </a:rPr>
              <a:t>NetBIOS enumeration is querying a device to identify the available NetBIOS resources. </a:t>
            </a:r>
          </a:p>
          <a:p>
            <a:pPr algn="just"/>
            <a:r>
              <a:rPr lang="en-US" sz="2000" dirty="0">
                <a:latin typeface="Times New Roman" panose="02020603050405020304" pitchFamily="18" charset="0"/>
                <a:cs typeface="Times New Roman" panose="02020603050405020304" pitchFamily="18" charset="0"/>
              </a:rPr>
              <a:t>This can be done using tools like </a:t>
            </a:r>
            <a:r>
              <a:rPr lang="en-US" sz="2000" b="1" dirty="0" err="1">
                <a:solidFill>
                  <a:srgbClr val="002060"/>
                </a:solidFill>
                <a:latin typeface="Times New Roman" panose="02020603050405020304" pitchFamily="18" charset="0"/>
                <a:cs typeface="Times New Roman" panose="02020603050405020304" pitchFamily="18" charset="0"/>
              </a:rPr>
              <a:t>nbtstat</a:t>
            </a:r>
            <a:r>
              <a:rPr lang="en-US" sz="2000" b="1" dirty="0">
                <a:solidFill>
                  <a:srgbClr val="002060"/>
                </a:solidFill>
                <a:latin typeface="Times New Roman" panose="02020603050405020304" pitchFamily="18" charset="0"/>
                <a:cs typeface="Times New Roman" panose="02020603050405020304" pitchFamily="18" charset="0"/>
              </a:rPr>
              <a:t> and net view.</a:t>
            </a:r>
          </a:p>
          <a:p>
            <a:pPr algn="just"/>
            <a:endParaRPr lang="en-IN" sz="2000" dirty="0">
              <a:latin typeface="Times New Roman" panose="02020603050405020304" pitchFamily="18" charset="0"/>
              <a:cs typeface="Times New Roman" panose="02020603050405020304" pitchFamily="18" charset="0"/>
            </a:endParaRPr>
          </a:p>
          <a:p>
            <a:pPr marL="0" indent="0" algn="just">
              <a:buNone/>
            </a:pPr>
            <a:r>
              <a:rPr lang="en-IN" sz="2000" b="1" dirty="0">
                <a:solidFill>
                  <a:srgbClr val="FFC000"/>
                </a:solidFill>
                <a:latin typeface="Times New Roman" panose="02020603050405020304" pitchFamily="18" charset="0"/>
                <a:cs typeface="Times New Roman" panose="02020603050405020304" pitchFamily="18" charset="0"/>
              </a:rPr>
              <a:t>SNMP Enumeration</a:t>
            </a:r>
          </a:p>
          <a:p>
            <a:pPr algn="just"/>
            <a:r>
              <a:rPr lang="en-US" sz="2000" dirty="0">
                <a:latin typeface="Times New Roman" panose="02020603050405020304" pitchFamily="18" charset="0"/>
                <a:cs typeface="Times New Roman" panose="02020603050405020304" pitchFamily="18" charset="0"/>
              </a:rPr>
              <a:t>SNMP is a protocol that allows devices to be </a:t>
            </a:r>
            <a:r>
              <a:rPr lang="en-US" sz="2000" b="1" dirty="0">
                <a:solidFill>
                  <a:srgbClr val="002060"/>
                </a:solidFill>
                <a:latin typeface="Times New Roman" panose="02020603050405020304" pitchFamily="18" charset="0"/>
                <a:cs typeface="Times New Roman" panose="02020603050405020304" pitchFamily="18" charset="0"/>
              </a:rPr>
              <a:t>managed and monitored remotely. </a:t>
            </a:r>
          </a:p>
          <a:p>
            <a:pPr algn="just"/>
            <a:r>
              <a:rPr lang="en-US" sz="2000" dirty="0">
                <a:latin typeface="Times New Roman" panose="02020603050405020304" pitchFamily="18" charset="0"/>
                <a:cs typeface="Times New Roman" panose="02020603050405020304" pitchFamily="18" charset="0"/>
              </a:rPr>
              <a:t>SNMP enumeration is querying a device to identify what SNMP resources are available. </a:t>
            </a:r>
          </a:p>
          <a:p>
            <a:pPr algn="just"/>
            <a:r>
              <a:rPr lang="en-US" sz="2000" dirty="0">
                <a:latin typeface="Times New Roman" panose="02020603050405020304" pitchFamily="18" charset="0"/>
                <a:cs typeface="Times New Roman" panose="02020603050405020304" pitchFamily="18" charset="0"/>
              </a:rPr>
              <a:t>This can be done using tools like </a:t>
            </a:r>
            <a:r>
              <a:rPr lang="en-US" sz="2000" b="1" dirty="0">
                <a:latin typeface="Times New Roman" panose="02020603050405020304" pitchFamily="18" charset="0"/>
                <a:cs typeface="Times New Roman" panose="02020603050405020304" pitchFamily="18" charset="0"/>
              </a:rPr>
              <a:t>SNMP-check and </a:t>
            </a:r>
            <a:r>
              <a:rPr lang="en-US" sz="2000" b="1" dirty="0" err="1">
                <a:latin typeface="Times New Roman" panose="02020603050405020304" pitchFamily="18" charset="0"/>
                <a:cs typeface="Times New Roman" panose="02020603050405020304" pitchFamily="18" charset="0"/>
              </a:rPr>
              <a:t>snmpwalk</a:t>
            </a:r>
            <a:r>
              <a:rPr lang="en-US" sz="2000" b="1" dirty="0">
                <a:latin typeface="Times New Roman" panose="02020603050405020304" pitchFamily="18" charset="0"/>
                <a:cs typeface="Times New Roman" panose="02020603050405020304" pitchFamily="18" charset="0"/>
              </a:rPr>
              <a:t>.</a:t>
            </a:r>
          </a:p>
          <a:p>
            <a:pPr algn="just"/>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70933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036AD-5C36-C329-99A7-97FDD8B90880}"/>
              </a:ext>
            </a:extLst>
          </p:cNvPr>
          <p:cNvSpPr>
            <a:spLocks noGrp="1"/>
          </p:cNvSpPr>
          <p:nvPr>
            <p:ph type="title"/>
          </p:nvPr>
        </p:nvSpPr>
        <p:spPr>
          <a:xfrm>
            <a:off x="838200" y="176866"/>
            <a:ext cx="10515600" cy="594099"/>
          </a:xfrm>
        </p:spPr>
        <p:txBody>
          <a:bodyPr>
            <a:normAutofit/>
          </a:bodyPr>
          <a:lstStyle/>
          <a:p>
            <a:r>
              <a:rPr lang="en-US" sz="3600" dirty="0">
                <a:latin typeface="Times New Roman" panose="02020603050405020304" pitchFamily="18" charset="0"/>
                <a:cs typeface="Times New Roman" panose="02020603050405020304" pitchFamily="18" charset="0"/>
              </a:rPr>
              <a:t>The Types of Enumeration</a:t>
            </a: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4E45A95-3E48-6399-2B26-0360F7460BDE}"/>
              </a:ext>
            </a:extLst>
          </p:cNvPr>
          <p:cNvSpPr>
            <a:spLocks noGrp="1"/>
          </p:cNvSpPr>
          <p:nvPr>
            <p:ph idx="1"/>
          </p:nvPr>
        </p:nvSpPr>
        <p:spPr>
          <a:xfrm>
            <a:off x="838200" y="770966"/>
            <a:ext cx="10968318" cy="5800164"/>
          </a:xfrm>
        </p:spPr>
        <p:txBody>
          <a:bodyPr>
            <a:normAutofit/>
          </a:bodyPr>
          <a:lstStyle/>
          <a:p>
            <a:pPr marL="0" indent="0" algn="just">
              <a:buNone/>
            </a:pPr>
            <a:endParaRPr lang="en-IN" sz="2000" b="1" dirty="0">
              <a:solidFill>
                <a:srgbClr val="FFC000"/>
              </a:solidFill>
              <a:latin typeface="Times New Roman" panose="02020603050405020304" pitchFamily="18" charset="0"/>
              <a:cs typeface="Times New Roman" panose="02020603050405020304" pitchFamily="18" charset="0"/>
            </a:endParaRPr>
          </a:p>
          <a:p>
            <a:pPr marL="0" indent="0" algn="just">
              <a:buNone/>
            </a:pPr>
            <a:r>
              <a:rPr lang="en-US" sz="2000" b="1" dirty="0">
                <a:solidFill>
                  <a:srgbClr val="FFC000"/>
                </a:solidFill>
                <a:latin typeface="Times New Roman" panose="02020603050405020304" pitchFamily="18" charset="0"/>
                <a:cs typeface="Times New Roman" panose="02020603050405020304" pitchFamily="18" charset="0"/>
              </a:rPr>
              <a:t>LDAP Enumeration</a:t>
            </a:r>
          </a:p>
          <a:p>
            <a:pPr algn="just"/>
            <a:r>
              <a:rPr lang="en-US" sz="2000" dirty="0">
                <a:latin typeface="Times New Roman" panose="02020603050405020304" pitchFamily="18" charset="0"/>
                <a:cs typeface="Times New Roman" panose="02020603050405020304" pitchFamily="18" charset="0"/>
              </a:rPr>
              <a:t>LDAP is a protocol that allows devices on a network to </a:t>
            </a:r>
            <a:r>
              <a:rPr lang="en-US" sz="2000" b="1" dirty="0">
                <a:solidFill>
                  <a:srgbClr val="002060"/>
                </a:solidFill>
                <a:latin typeface="Times New Roman" panose="02020603050405020304" pitchFamily="18" charset="0"/>
                <a:cs typeface="Times New Roman" panose="02020603050405020304" pitchFamily="18" charset="0"/>
              </a:rPr>
              <a:t>share information about users and resources.</a:t>
            </a:r>
            <a:r>
              <a:rPr lang="en-US" sz="2000" b="1" dirty="0">
                <a:latin typeface="Times New Roman" panose="02020603050405020304" pitchFamily="18" charset="0"/>
                <a:cs typeface="Times New Roman" panose="02020603050405020304" pitchFamily="18" charset="0"/>
              </a:rPr>
              <a:t> </a:t>
            </a:r>
          </a:p>
          <a:p>
            <a:pPr algn="just"/>
            <a:r>
              <a:rPr lang="en-US" sz="2000" dirty="0">
                <a:latin typeface="Times New Roman" panose="02020603050405020304" pitchFamily="18" charset="0"/>
                <a:cs typeface="Times New Roman" panose="02020603050405020304" pitchFamily="18" charset="0"/>
              </a:rPr>
              <a:t>This can be done using tools like </a:t>
            </a:r>
            <a:r>
              <a:rPr lang="en-US" sz="2000" b="1" dirty="0" err="1">
                <a:latin typeface="Times New Roman" panose="02020603050405020304" pitchFamily="18" charset="0"/>
                <a:cs typeface="Times New Roman" panose="02020603050405020304" pitchFamily="18" charset="0"/>
              </a:rPr>
              <a:t>ldapsearch</a:t>
            </a:r>
            <a:r>
              <a:rPr lang="en-US" sz="2000" b="1" dirty="0">
                <a:latin typeface="Times New Roman" panose="02020603050405020304" pitchFamily="18" charset="0"/>
                <a:cs typeface="Times New Roman" panose="02020603050405020304" pitchFamily="18" charset="0"/>
              </a:rPr>
              <a:t>.</a:t>
            </a:r>
            <a:endParaRPr lang="en-IN" sz="2000" b="1" dirty="0">
              <a:latin typeface="Times New Roman" panose="02020603050405020304" pitchFamily="18" charset="0"/>
              <a:cs typeface="Times New Roman" panose="02020603050405020304" pitchFamily="18" charset="0"/>
            </a:endParaRPr>
          </a:p>
          <a:p>
            <a:pPr marL="0" indent="0" algn="just">
              <a:buNone/>
            </a:pPr>
            <a:endParaRPr lang="en-IN" sz="2000" b="1" dirty="0">
              <a:solidFill>
                <a:srgbClr val="FFC000"/>
              </a:solidFill>
              <a:latin typeface="Times New Roman" panose="02020603050405020304" pitchFamily="18" charset="0"/>
              <a:cs typeface="Times New Roman" panose="02020603050405020304" pitchFamily="18" charset="0"/>
            </a:endParaRPr>
          </a:p>
          <a:p>
            <a:pPr marL="0" indent="0" algn="just">
              <a:buNone/>
            </a:pPr>
            <a:r>
              <a:rPr lang="en-IN" sz="2000" b="1" dirty="0">
                <a:solidFill>
                  <a:srgbClr val="FFC000"/>
                </a:solidFill>
                <a:latin typeface="Times New Roman" panose="02020603050405020304" pitchFamily="18" charset="0"/>
                <a:cs typeface="Times New Roman" panose="02020603050405020304" pitchFamily="18" charset="0"/>
              </a:rPr>
              <a:t>NTP Enumeration </a:t>
            </a:r>
          </a:p>
          <a:p>
            <a:pPr algn="just"/>
            <a:r>
              <a:rPr lang="en-US" sz="2000" dirty="0">
                <a:latin typeface="Times New Roman" panose="02020603050405020304" pitchFamily="18" charset="0"/>
                <a:cs typeface="Times New Roman" panose="02020603050405020304" pitchFamily="18" charset="0"/>
              </a:rPr>
              <a:t>Allows devices on a network to </a:t>
            </a:r>
            <a:r>
              <a:rPr lang="en-US" sz="2000" b="1" dirty="0">
                <a:solidFill>
                  <a:srgbClr val="002060"/>
                </a:solidFill>
                <a:latin typeface="Times New Roman" panose="02020603050405020304" pitchFamily="18" charset="0"/>
                <a:cs typeface="Times New Roman" panose="02020603050405020304" pitchFamily="18" charset="0"/>
              </a:rPr>
              <a:t>synchronize their clocks with each other.</a:t>
            </a:r>
            <a:r>
              <a:rPr lang="en-US" sz="2000" dirty="0">
                <a:latin typeface="Times New Roman" panose="02020603050405020304" pitchFamily="18" charset="0"/>
                <a:cs typeface="Times New Roman" panose="02020603050405020304" pitchFamily="18" charset="0"/>
              </a:rPr>
              <a:t> </a:t>
            </a:r>
          </a:p>
          <a:p>
            <a:pPr algn="just"/>
            <a:r>
              <a:rPr lang="en-US" sz="2000" dirty="0">
                <a:latin typeface="Times New Roman" panose="02020603050405020304" pitchFamily="18" charset="0"/>
                <a:cs typeface="Times New Roman" panose="02020603050405020304" pitchFamily="18" charset="0"/>
              </a:rPr>
              <a:t>NTP enumeration is querying a device to identify what NTP resources are available. </a:t>
            </a:r>
          </a:p>
          <a:p>
            <a:pPr algn="just"/>
            <a:r>
              <a:rPr lang="en-US" sz="2000" dirty="0">
                <a:latin typeface="Times New Roman" panose="02020603050405020304" pitchFamily="18" charset="0"/>
                <a:cs typeface="Times New Roman" panose="02020603050405020304" pitchFamily="18" charset="0"/>
              </a:rPr>
              <a:t>This can be done using tools like </a:t>
            </a:r>
            <a:r>
              <a:rPr lang="en-US" sz="2000" b="1" dirty="0">
                <a:latin typeface="Times New Roman" panose="02020603050405020304" pitchFamily="18" charset="0"/>
                <a:cs typeface="Times New Roman" panose="02020603050405020304" pitchFamily="18" charset="0"/>
              </a:rPr>
              <a:t>Nmap and PRTG Network Monitor </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50873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036AD-5C36-C329-99A7-97FDD8B90880}"/>
              </a:ext>
            </a:extLst>
          </p:cNvPr>
          <p:cNvSpPr>
            <a:spLocks noGrp="1"/>
          </p:cNvSpPr>
          <p:nvPr>
            <p:ph type="title"/>
          </p:nvPr>
        </p:nvSpPr>
        <p:spPr>
          <a:xfrm>
            <a:off x="838200" y="176866"/>
            <a:ext cx="10515600" cy="594099"/>
          </a:xfrm>
        </p:spPr>
        <p:txBody>
          <a:bodyPr>
            <a:normAutofit/>
          </a:bodyPr>
          <a:lstStyle/>
          <a:p>
            <a:r>
              <a:rPr lang="en-US" sz="3600" dirty="0">
                <a:latin typeface="Times New Roman" panose="02020603050405020304" pitchFamily="18" charset="0"/>
                <a:cs typeface="Times New Roman" panose="02020603050405020304" pitchFamily="18" charset="0"/>
              </a:rPr>
              <a:t>Services and Ports to Enumerate</a:t>
            </a: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4E45A95-3E48-6399-2B26-0360F7460BDE}"/>
              </a:ext>
            </a:extLst>
          </p:cNvPr>
          <p:cNvSpPr>
            <a:spLocks noGrp="1"/>
          </p:cNvSpPr>
          <p:nvPr>
            <p:ph idx="1"/>
          </p:nvPr>
        </p:nvSpPr>
        <p:spPr>
          <a:xfrm>
            <a:off x="838200" y="770966"/>
            <a:ext cx="10968318" cy="5800164"/>
          </a:xfrm>
        </p:spPr>
        <p:txBody>
          <a:bodyPr>
            <a:normAutofit/>
          </a:bodyPr>
          <a:lstStyle/>
          <a:p>
            <a:pPr marL="0" indent="0" algn="just">
              <a:buNone/>
            </a:pPr>
            <a:endParaRPr lang="en-IN" sz="2000" b="1" dirty="0">
              <a:solidFill>
                <a:srgbClr val="FFC000"/>
              </a:solidFill>
              <a:latin typeface="Times New Roman" panose="02020603050405020304" pitchFamily="18" charset="0"/>
              <a:cs typeface="Times New Roman" panose="02020603050405020304" pitchFamily="18" charset="0"/>
            </a:endParaRPr>
          </a:p>
          <a:p>
            <a:pPr marL="0" indent="0" algn="just">
              <a:buNone/>
            </a:pPr>
            <a:r>
              <a:rPr lang="en-US" sz="2000" dirty="0">
                <a:latin typeface="Times New Roman" panose="02020603050405020304" pitchFamily="18" charset="0"/>
                <a:cs typeface="Times New Roman" panose="02020603050405020304" pitchFamily="18" charset="0"/>
              </a:rPr>
              <a:t>When conducting a penetration test or simply enumerating services on a target machine, knowing which ports are associated with it is often useful. </a:t>
            </a:r>
          </a:p>
          <a:p>
            <a:pPr marL="0" indent="0" algn="just">
              <a:buNone/>
            </a:pPr>
            <a:endParaRPr lang="en-US" sz="2000" dirty="0">
              <a:latin typeface="Times New Roman" panose="02020603050405020304" pitchFamily="18" charset="0"/>
              <a:cs typeface="Times New Roman" panose="02020603050405020304" pitchFamily="18" charset="0"/>
            </a:endParaRPr>
          </a:p>
          <a:p>
            <a:pPr marL="0" indent="0" algn="just">
              <a:buNone/>
            </a:pPr>
            <a:r>
              <a:rPr lang="en-US" sz="2000" dirty="0">
                <a:latin typeface="Times New Roman" panose="02020603050405020304" pitchFamily="18" charset="0"/>
                <a:cs typeface="Times New Roman" panose="02020603050405020304" pitchFamily="18" charset="0"/>
              </a:rPr>
              <a:t>This can be accomplished using a </a:t>
            </a:r>
            <a:r>
              <a:rPr lang="en-US" sz="2000" b="1" dirty="0">
                <a:solidFill>
                  <a:srgbClr val="002060"/>
                </a:solidFill>
                <a:latin typeface="Times New Roman" panose="02020603050405020304" pitchFamily="18" charset="0"/>
                <a:cs typeface="Times New Roman" panose="02020603050405020304" pitchFamily="18" charset="0"/>
              </a:rPr>
              <a:t>port scanner such as Nmap to scan for open ports on the target machine. </a:t>
            </a:r>
          </a:p>
          <a:p>
            <a:pPr marL="0" indent="0" algn="just">
              <a:buNone/>
            </a:pPr>
            <a:endParaRPr lang="en-US" sz="2000" dirty="0">
              <a:latin typeface="Times New Roman" panose="02020603050405020304" pitchFamily="18" charset="0"/>
              <a:cs typeface="Times New Roman" panose="02020603050405020304" pitchFamily="18" charset="0"/>
            </a:endParaRPr>
          </a:p>
          <a:p>
            <a:pPr marL="0" indent="0" algn="just">
              <a:buNone/>
            </a:pPr>
            <a:r>
              <a:rPr lang="en-US" sz="2000" dirty="0">
                <a:latin typeface="Times New Roman" panose="02020603050405020304" pitchFamily="18" charset="0"/>
                <a:cs typeface="Times New Roman" panose="02020603050405020304" pitchFamily="18" charset="0"/>
              </a:rPr>
              <a:t>The following are some of the most commonly used services and their associated ports</a:t>
            </a:r>
          </a:p>
          <a:p>
            <a:pPr lvl="1" algn="just"/>
            <a:r>
              <a:rPr lang="en-IN" sz="2000" dirty="0">
                <a:latin typeface="Times New Roman" panose="02020603050405020304" pitchFamily="18" charset="0"/>
                <a:cs typeface="Times New Roman" panose="02020603050405020304" pitchFamily="18" charset="0"/>
              </a:rPr>
              <a:t>FTP – 21</a:t>
            </a:r>
          </a:p>
          <a:p>
            <a:pPr lvl="1" algn="just"/>
            <a:r>
              <a:rPr lang="en-IN" sz="2000" dirty="0">
                <a:latin typeface="Times New Roman" panose="02020603050405020304" pitchFamily="18" charset="0"/>
                <a:cs typeface="Times New Roman" panose="02020603050405020304" pitchFamily="18" charset="0"/>
              </a:rPr>
              <a:t>SSH – 22</a:t>
            </a:r>
          </a:p>
          <a:p>
            <a:pPr lvl="1" algn="just"/>
            <a:r>
              <a:rPr lang="en-IN" sz="2000" dirty="0">
                <a:latin typeface="Times New Roman" panose="02020603050405020304" pitchFamily="18" charset="0"/>
                <a:cs typeface="Times New Roman" panose="02020603050405020304" pitchFamily="18" charset="0"/>
              </a:rPr>
              <a:t>HTTP – 80</a:t>
            </a:r>
          </a:p>
          <a:p>
            <a:pPr lvl="1" algn="just"/>
            <a:r>
              <a:rPr lang="en-IN" sz="2000" dirty="0">
                <a:latin typeface="Times New Roman" panose="02020603050405020304" pitchFamily="18" charset="0"/>
                <a:cs typeface="Times New Roman" panose="02020603050405020304" pitchFamily="18" charset="0"/>
              </a:rPr>
              <a:t>HTTPS – 443		</a:t>
            </a:r>
            <a:r>
              <a:rPr lang="en-US" sz="2000" b="1" dirty="0">
                <a:solidFill>
                  <a:srgbClr val="0070C0"/>
                </a:solidFill>
                <a:latin typeface="Times New Roman" panose="02020603050405020304" pitchFamily="18" charset="0"/>
                <a:cs typeface="Times New Roman" panose="02020603050405020304" pitchFamily="18" charset="0"/>
              </a:rPr>
              <a:t>Enumeration, also known as information gathering</a:t>
            </a:r>
            <a:endParaRPr lang="en-IN" sz="2000" b="1" dirty="0">
              <a:solidFill>
                <a:srgbClr val="0070C0"/>
              </a:solidFill>
              <a:latin typeface="Times New Roman" panose="02020603050405020304" pitchFamily="18" charset="0"/>
              <a:cs typeface="Times New Roman" panose="02020603050405020304" pitchFamily="18" charset="0"/>
            </a:endParaRPr>
          </a:p>
          <a:p>
            <a:pPr lvl="1" algn="just"/>
            <a:r>
              <a:rPr lang="en-IN" sz="2000" dirty="0">
                <a:latin typeface="Times New Roman" panose="02020603050405020304" pitchFamily="18" charset="0"/>
                <a:cs typeface="Times New Roman" panose="02020603050405020304" pitchFamily="18" charset="0"/>
              </a:rPr>
              <a:t>SMTP – 25</a:t>
            </a:r>
          </a:p>
          <a:p>
            <a:pPr lvl="1" algn="just"/>
            <a:r>
              <a:rPr lang="en-IN" sz="2000" dirty="0">
                <a:latin typeface="Times New Roman" panose="02020603050405020304" pitchFamily="18" charset="0"/>
                <a:cs typeface="Times New Roman" panose="02020603050405020304" pitchFamily="18" charset="0"/>
              </a:rPr>
              <a:t>POP3 – 110</a:t>
            </a:r>
          </a:p>
          <a:p>
            <a:pPr lvl="1" algn="just"/>
            <a:r>
              <a:rPr lang="en-IN" sz="2000" dirty="0">
                <a:latin typeface="Times New Roman" panose="02020603050405020304" pitchFamily="18" charset="0"/>
                <a:cs typeface="Times New Roman" panose="02020603050405020304" pitchFamily="18" charset="0"/>
              </a:rPr>
              <a:t>IMAP – 143</a:t>
            </a:r>
          </a:p>
          <a:p>
            <a:pPr lvl="1" algn="just"/>
            <a:r>
              <a:rPr lang="en-IN" sz="2000" dirty="0">
                <a:latin typeface="Times New Roman" panose="02020603050405020304" pitchFamily="18" charset="0"/>
                <a:cs typeface="Times New Roman" panose="02020603050405020304" pitchFamily="18" charset="0"/>
              </a:rPr>
              <a:t>SNMP – 161</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98213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036AD-5C36-C329-99A7-97FDD8B90880}"/>
              </a:ext>
            </a:extLst>
          </p:cNvPr>
          <p:cNvSpPr>
            <a:spLocks noGrp="1"/>
          </p:cNvSpPr>
          <p:nvPr>
            <p:ph type="title"/>
          </p:nvPr>
        </p:nvSpPr>
        <p:spPr>
          <a:xfrm>
            <a:off x="838200" y="176866"/>
            <a:ext cx="10515600" cy="594099"/>
          </a:xfrm>
        </p:spPr>
        <p:txBody>
          <a:bodyPr>
            <a:normAutofit/>
          </a:bodyPr>
          <a:lstStyle/>
          <a:p>
            <a:r>
              <a:rPr lang="en-US" sz="3600" dirty="0">
                <a:latin typeface="Times New Roman" panose="02020603050405020304" pitchFamily="18" charset="0"/>
                <a:cs typeface="Times New Roman" panose="02020603050405020304" pitchFamily="18" charset="0"/>
              </a:rPr>
              <a:t>Tools supporting Enumeration</a:t>
            </a: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4E45A95-3E48-6399-2B26-0360F7460BDE}"/>
              </a:ext>
            </a:extLst>
          </p:cNvPr>
          <p:cNvSpPr>
            <a:spLocks noGrp="1"/>
          </p:cNvSpPr>
          <p:nvPr>
            <p:ph idx="1"/>
          </p:nvPr>
        </p:nvSpPr>
        <p:spPr>
          <a:xfrm>
            <a:off x="838200" y="770966"/>
            <a:ext cx="10968318" cy="5800164"/>
          </a:xfrm>
        </p:spPr>
        <p:txBody>
          <a:bodyPr>
            <a:normAutofit/>
          </a:bodyPr>
          <a:lstStyle/>
          <a:p>
            <a:pPr marL="0" indent="0" algn="just">
              <a:buNone/>
            </a:pPr>
            <a:endParaRPr lang="en-IN" sz="2000" b="1" dirty="0">
              <a:solidFill>
                <a:srgbClr val="FFC000"/>
              </a:solidFill>
              <a:latin typeface="Times New Roman" panose="02020603050405020304" pitchFamily="18" charset="0"/>
              <a:cs typeface="Times New Roman" panose="02020603050405020304" pitchFamily="18" charset="0"/>
            </a:endParaRPr>
          </a:p>
          <a:p>
            <a:pPr marL="0" indent="0" algn="just">
              <a:buNone/>
            </a:pPr>
            <a:endParaRPr lang="en-IN"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D33C403-E16F-11E6-13DB-4A2F76EFD927}"/>
              </a:ext>
            </a:extLst>
          </p:cNvPr>
          <p:cNvPicPr>
            <a:picLocks noChangeAspect="1"/>
          </p:cNvPicPr>
          <p:nvPr/>
        </p:nvPicPr>
        <p:blipFill>
          <a:blip r:embed="rId2"/>
          <a:stretch>
            <a:fillRect/>
          </a:stretch>
        </p:blipFill>
        <p:spPr>
          <a:xfrm>
            <a:off x="1172312" y="935468"/>
            <a:ext cx="9639124" cy="5151566"/>
          </a:xfrm>
          <a:prstGeom prst="rect">
            <a:avLst/>
          </a:prstGeom>
        </p:spPr>
      </p:pic>
    </p:spTree>
    <p:extLst>
      <p:ext uri="{BB962C8B-B14F-4D97-AF65-F5344CB8AC3E}">
        <p14:creationId xmlns:p14="http://schemas.microsoft.com/office/powerpoint/2010/main" val="3011646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267B-26C4-56DC-CC7A-48A3A9AE8E67}"/>
              </a:ext>
            </a:extLst>
          </p:cNvPr>
          <p:cNvSpPr>
            <a:spLocks noGrp="1"/>
          </p:cNvSpPr>
          <p:nvPr>
            <p:ph type="title"/>
          </p:nvPr>
        </p:nvSpPr>
        <p:spPr>
          <a:xfrm>
            <a:off x="838200" y="365125"/>
            <a:ext cx="10515600" cy="468593"/>
          </a:xfrm>
        </p:spPr>
        <p:txBody>
          <a:bodyPr>
            <a:normAutofit fontScale="90000"/>
          </a:bodyPr>
          <a:lstStyle/>
          <a:p>
            <a:r>
              <a:rPr lang="en-IN" sz="4000" b="1" dirty="0">
                <a:latin typeface="Times New Roman" panose="02020603050405020304" pitchFamily="18" charset="0"/>
                <a:cs typeface="Times New Roman" panose="02020603050405020304" pitchFamily="18" charset="0"/>
              </a:rPr>
              <a:t>Linux Fundamentals</a:t>
            </a:r>
          </a:p>
        </p:txBody>
      </p:sp>
      <p:sp>
        <p:nvSpPr>
          <p:cNvPr id="3" name="Content Placeholder 2">
            <a:extLst>
              <a:ext uri="{FF2B5EF4-FFF2-40B4-BE49-F238E27FC236}">
                <a16:creationId xmlns:a16="http://schemas.microsoft.com/office/drawing/2014/main" id="{044CE332-F37E-0A4A-65CA-6C9B4A61A22D}"/>
              </a:ext>
            </a:extLst>
          </p:cNvPr>
          <p:cNvSpPr>
            <a:spLocks noGrp="1"/>
          </p:cNvSpPr>
          <p:nvPr>
            <p:ph idx="1"/>
          </p:nvPr>
        </p:nvSpPr>
        <p:spPr>
          <a:xfrm>
            <a:off x="838200" y="923365"/>
            <a:ext cx="10515600" cy="5253598"/>
          </a:xfrm>
        </p:spPr>
        <p:txBody>
          <a:bodyPr>
            <a:normAutofit/>
          </a:bodyPr>
          <a:lstStyle/>
          <a:p>
            <a:pPr marL="0" indent="0" algn="just">
              <a:buNone/>
            </a:pPr>
            <a:r>
              <a:rPr lang="en-US" sz="1800" b="1" dirty="0" err="1">
                <a:latin typeface="Times New Roman" panose="02020603050405020304" pitchFamily="18" charset="0"/>
                <a:cs typeface="Times New Roman" panose="02020603050405020304" pitchFamily="18" charset="0"/>
              </a:rPr>
              <a:t>pwd</a:t>
            </a:r>
            <a:r>
              <a:rPr lang="en-US" sz="1800" dirty="0">
                <a:latin typeface="Times New Roman" panose="02020603050405020304" pitchFamily="18" charset="0"/>
                <a:cs typeface="Times New Roman" panose="02020603050405020304" pitchFamily="18" charset="0"/>
              </a:rPr>
              <a:t> </a:t>
            </a:r>
          </a:p>
          <a:p>
            <a:pPr algn="just"/>
            <a:r>
              <a:rPr lang="en-US" sz="1800" dirty="0">
                <a:latin typeface="Times New Roman" panose="02020603050405020304" pitchFamily="18" charset="0"/>
                <a:cs typeface="Times New Roman" panose="02020603050405020304" pitchFamily="18" charset="0"/>
              </a:rPr>
              <a:t>When you first open the terminal, you are in the home directory of your user. </a:t>
            </a:r>
          </a:p>
          <a:p>
            <a:pPr algn="just"/>
            <a:r>
              <a:rPr lang="en-US" sz="1800" dirty="0">
                <a:latin typeface="Times New Roman" panose="02020603050405020304" pitchFamily="18" charset="0"/>
                <a:cs typeface="Times New Roman" panose="02020603050405020304" pitchFamily="18" charset="0"/>
              </a:rPr>
              <a:t>To know which directory you are in, you can use the “</a:t>
            </a:r>
            <a:r>
              <a:rPr lang="en-US" sz="1800" dirty="0" err="1">
                <a:latin typeface="Times New Roman" panose="02020603050405020304" pitchFamily="18" charset="0"/>
                <a:cs typeface="Times New Roman" panose="02020603050405020304" pitchFamily="18" charset="0"/>
              </a:rPr>
              <a:t>pwd</a:t>
            </a:r>
            <a:r>
              <a:rPr lang="en-US" sz="1800" dirty="0">
                <a:latin typeface="Times New Roman" panose="02020603050405020304" pitchFamily="18" charset="0"/>
                <a:cs typeface="Times New Roman" panose="02020603050405020304" pitchFamily="18" charset="0"/>
              </a:rPr>
              <a:t>” command. </a:t>
            </a:r>
          </a:p>
          <a:p>
            <a:pPr algn="just"/>
            <a:r>
              <a:rPr lang="en-US" sz="1800" dirty="0">
                <a:latin typeface="Times New Roman" panose="02020603050405020304" pitchFamily="18" charset="0"/>
                <a:cs typeface="Times New Roman" panose="02020603050405020304" pitchFamily="18" charset="0"/>
              </a:rPr>
              <a:t>It gives us the absolute path, which means the path that starts from the root.</a:t>
            </a:r>
          </a:p>
          <a:p>
            <a:pPr marL="0" indent="0" algn="just">
              <a:buNone/>
            </a:pPr>
            <a:r>
              <a:rPr lang="en-US" sz="1800" b="1" dirty="0">
                <a:latin typeface="Times New Roman" panose="02020603050405020304" pitchFamily="18" charset="0"/>
                <a:cs typeface="Times New Roman" panose="02020603050405020304" pitchFamily="18" charset="0"/>
              </a:rPr>
              <a:t> </a:t>
            </a:r>
          </a:p>
          <a:p>
            <a:pPr marL="0" indent="0" algn="just">
              <a:buNone/>
            </a:pPr>
            <a:r>
              <a:rPr lang="en-US" sz="1800" b="1" dirty="0">
                <a:latin typeface="Times New Roman" panose="02020603050405020304" pitchFamily="18" charset="0"/>
                <a:cs typeface="Times New Roman" panose="02020603050405020304" pitchFamily="18" charset="0"/>
              </a:rPr>
              <a:t>ls  </a:t>
            </a:r>
          </a:p>
          <a:p>
            <a:pPr algn="just"/>
            <a:r>
              <a:rPr lang="en-US" sz="1800" dirty="0">
                <a:latin typeface="Times New Roman" panose="02020603050405020304" pitchFamily="18" charset="0"/>
                <a:cs typeface="Times New Roman" panose="02020603050405020304" pitchFamily="18" charset="0"/>
              </a:rPr>
              <a:t>Use the "ls" command to know what files are in the directory. </a:t>
            </a:r>
          </a:p>
          <a:p>
            <a:pPr algn="just"/>
            <a:r>
              <a:rPr lang="en-US" sz="1800" dirty="0">
                <a:latin typeface="Times New Roman" panose="02020603050405020304" pitchFamily="18" charset="0"/>
                <a:cs typeface="Times New Roman" panose="02020603050405020304" pitchFamily="18" charset="0"/>
              </a:rPr>
              <a:t>You can see all the hidden files using the command “ls –a”.</a:t>
            </a:r>
          </a:p>
          <a:p>
            <a:pPr marL="0" indent="0" algn="just">
              <a:buNone/>
            </a:pPr>
            <a:endParaRPr lang="en-US" sz="1800" b="1" dirty="0">
              <a:latin typeface="Times New Roman" panose="02020603050405020304" pitchFamily="18" charset="0"/>
              <a:cs typeface="Times New Roman" panose="02020603050405020304" pitchFamily="18" charset="0"/>
            </a:endParaRPr>
          </a:p>
          <a:p>
            <a:pPr marL="0" indent="0" algn="just">
              <a:buNone/>
            </a:pPr>
            <a:r>
              <a:rPr lang="en-US" sz="1800" b="1" dirty="0">
                <a:latin typeface="Times New Roman" panose="02020603050405020304" pitchFamily="18" charset="0"/>
                <a:cs typeface="Times New Roman" panose="02020603050405020304" pitchFamily="18" charset="0"/>
              </a:rPr>
              <a:t>cd </a:t>
            </a:r>
          </a:p>
          <a:p>
            <a:pPr algn="just">
              <a:lnSpc>
                <a:spcPct val="150000"/>
              </a:lnSpc>
            </a:pPr>
            <a:r>
              <a:rPr lang="en-US" sz="1800" dirty="0">
                <a:latin typeface="Times New Roman" panose="02020603050405020304" pitchFamily="18" charset="0"/>
                <a:cs typeface="Times New Roman" panose="02020603050405020304" pitchFamily="18" charset="0"/>
              </a:rPr>
              <a:t>Go to a directory using the ” cd” command. For example, if you are in the home folder and want to go to the downloads folder, you can type in “cd Downloads”. This command is case-sensitive. To go back from a folder to the folder before that, you can type “cd ..”. </a:t>
            </a:r>
          </a:p>
          <a:p>
            <a:pPr algn="just"/>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3A4582D-B86A-4543-CBE2-F72D20720C87}"/>
              </a:ext>
            </a:extLst>
          </p:cNvPr>
          <p:cNvPicPr>
            <a:picLocks noChangeAspect="1"/>
          </p:cNvPicPr>
          <p:nvPr/>
        </p:nvPicPr>
        <p:blipFill>
          <a:blip r:embed="rId2"/>
          <a:stretch>
            <a:fillRect/>
          </a:stretch>
        </p:blipFill>
        <p:spPr>
          <a:xfrm>
            <a:off x="8551140" y="1401840"/>
            <a:ext cx="2672671" cy="695901"/>
          </a:xfrm>
          <a:prstGeom prst="rect">
            <a:avLst/>
          </a:prstGeom>
        </p:spPr>
      </p:pic>
      <p:pic>
        <p:nvPicPr>
          <p:cNvPr id="7" name="Picture 6">
            <a:extLst>
              <a:ext uri="{FF2B5EF4-FFF2-40B4-BE49-F238E27FC236}">
                <a16:creationId xmlns:a16="http://schemas.microsoft.com/office/drawing/2014/main" id="{91216D59-FF66-950C-33DC-CF77536F8CF5}"/>
              </a:ext>
            </a:extLst>
          </p:cNvPr>
          <p:cNvPicPr>
            <a:picLocks noChangeAspect="1"/>
          </p:cNvPicPr>
          <p:nvPr/>
        </p:nvPicPr>
        <p:blipFill>
          <a:blip r:embed="rId3"/>
          <a:stretch>
            <a:fillRect/>
          </a:stretch>
        </p:blipFill>
        <p:spPr>
          <a:xfrm>
            <a:off x="6916788" y="2981422"/>
            <a:ext cx="4374259" cy="1155929"/>
          </a:xfrm>
          <a:prstGeom prst="rect">
            <a:avLst/>
          </a:prstGeom>
        </p:spPr>
      </p:pic>
      <p:pic>
        <p:nvPicPr>
          <p:cNvPr id="9" name="Picture 8">
            <a:extLst>
              <a:ext uri="{FF2B5EF4-FFF2-40B4-BE49-F238E27FC236}">
                <a16:creationId xmlns:a16="http://schemas.microsoft.com/office/drawing/2014/main" id="{3917E934-F777-8D51-EEA5-567DBEE02A75}"/>
              </a:ext>
            </a:extLst>
          </p:cNvPr>
          <p:cNvPicPr>
            <a:picLocks noChangeAspect="1"/>
          </p:cNvPicPr>
          <p:nvPr/>
        </p:nvPicPr>
        <p:blipFill>
          <a:blip r:embed="rId4"/>
          <a:stretch>
            <a:fillRect/>
          </a:stretch>
        </p:blipFill>
        <p:spPr>
          <a:xfrm>
            <a:off x="5899792" y="5541001"/>
            <a:ext cx="3728301" cy="951874"/>
          </a:xfrm>
          <a:prstGeom prst="rect">
            <a:avLst/>
          </a:prstGeom>
        </p:spPr>
      </p:pic>
    </p:spTree>
    <p:extLst>
      <p:ext uri="{BB962C8B-B14F-4D97-AF65-F5344CB8AC3E}">
        <p14:creationId xmlns:p14="http://schemas.microsoft.com/office/powerpoint/2010/main" val="8529523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CF337-AF7E-A479-801E-9EDD3F2538DC}"/>
              </a:ext>
            </a:extLst>
          </p:cNvPr>
          <p:cNvSpPr>
            <a:spLocks noGrp="1"/>
          </p:cNvSpPr>
          <p:nvPr>
            <p:ph type="title"/>
          </p:nvPr>
        </p:nvSpPr>
        <p:spPr>
          <a:xfrm>
            <a:off x="838200" y="141007"/>
            <a:ext cx="10515600" cy="594099"/>
          </a:xfrm>
        </p:spPr>
        <p:txBody>
          <a:bodyPr>
            <a:normAutofit/>
          </a:bodyPr>
          <a:lstStyle/>
          <a:p>
            <a:r>
              <a:rPr lang="en-US" sz="3600" b="1" dirty="0">
                <a:latin typeface="Times New Roman" panose="02020603050405020304" pitchFamily="18" charset="0"/>
                <a:cs typeface="Times New Roman" panose="02020603050405020304" pitchFamily="18" charset="0"/>
              </a:rPr>
              <a:t>Boot Process</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AF3AB71-1D98-5C33-E066-AD4AA677FD5D}"/>
              </a:ext>
            </a:extLst>
          </p:cNvPr>
          <p:cNvSpPr>
            <a:spLocks noGrp="1"/>
          </p:cNvSpPr>
          <p:nvPr>
            <p:ph idx="1"/>
          </p:nvPr>
        </p:nvSpPr>
        <p:spPr>
          <a:xfrm>
            <a:off x="838200" y="726142"/>
            <a:ext cx="10977282" cy="5990851"/>
          </a:xfrm>
        </p:spPr>
        <p:txBody>
          <a:bodyPr>
            <a:normAutofit lnSpcReduction="10000"/>
          </a:bodyPr>
          <a:lstStyle/>
          <a:p>
            <a:r>
              <a:rPr lang="en-US" sz="1800" dirty="0">
                <a:latin typeface="Times New Roman" panose="02020603050405020304" pitchFamily="18" charset="0"/>
                <a:cs typeface="Times New Roman" panose="02020603050405020304" pitchFamily="18" charset="0"/>
              </a:rPr>
              <a:t>The process of powering it on and starting the OS</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Power On</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CPU will move to BIOS </a:t>
            </a:r>
            <a:r>
              <a:rPr lang="en-US" sz="1800" b="1" dirty="0">
                <a:latin typeface="Times New Roman" panose="02020603050405020304" pitchFamily="18" charset="0"/>
                <a:cs typeface="Times New Roman" panose="02020603050405020304" pitchFamily="18" charset="0"/>
              </a:rPr>
              <a:t>(Basic Input Output System) </a:t>
            </a:r>
            <a:r>
              <a:rPr lang="en-US" sz="1800" dirty="0">
                <a:latin typeface="Times New Roman" panose="02020603050405020304" pitchFamily="18" charset="0"/>
                <a:cs typeface="Times New Roman" panose="02020603050405020304" pitchFamily="18" charset="0"/>
              </a:rPr>
              <a:t>in ROM</a:t>
            </a: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BIOS is a firmware that is built into the computer’s motherboard. It initializes computer hardware as the computer is being booted. It searches for the boot device to boot the software, such as the OS.</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BIOS will be executed </a:t>
            </a:r>
            <a:r>
              <a:rPr lang="en-US" sz="1800" b="1" dirty="0">
                <a:latin typeface="Times New Roman" panose="02020603050405020304" pitchFamily="18" charset="0"/>
                <a:cs typeface="Times New Roman" panose="02020603050405020304" pitchFamily="18" charset="0"/>
              </a:rPr>
              <a:t>(POST – Power on Self Test)</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Power on self-test - all the hardware will be tested  </a:t>
            </a:r>
            <a:r>
              <a:rPr lang="en-US" sz="1800" b="1" dirty="0">
                <a:latin typeface="Times New Roman" panose="02020603050405020304" pitchFamily="18" charset="0"/>
                <a:cs typeface="Times New Roman" panose="02020603050405020304" pitchFamily="18" charset="0"/>
              </a:rPr>
              <a:t>(3 long beeps – keyboard error, continuous short beep – RAM module problem)</a:t>
            </a:r>
          </a:p>
          <a:p>
            <a:endParaRPr lang="en-US" sz="2400" dirty="0">
              <a:latin typeface="Times New Roman" panose="02020603050405020304" pitchFamily="18" charset="0"/>
              <a:cs typeface="Times New Roman" panose="02020603050405020304" pitchFamily="18" charset="0"/>
            </a:endParaRPr>
          </a:p>
          <a:p>
            <a:endParaRPr lang="en-US" dirty="0"/>
          </a:p>
          <a:p>
            <a:endParaRPr lang="en-IN" dirty="0"/>
          </a:p>
        </p:txBody>
      </p:sp>
      <p:pic>
        <p:nvPicPr>
          <p:cNvPr id="5" name="Picture 4">
            <a:extLst>
              <a:ext uri="{FF2B5EF4-FFF2-40B4-BE49-F238E27FC236}">
                <a16:creationId xmlns:a16="http://schemas.microsoft.com/office/drawing/2014/main" id="{4D9E81B3-8494-D8D2-3B7B-DC29FB5D1519}"/>
              </a:ext>
            </a:extLst>
          </p:cNvPr>
          <p:cNvPicPr>
            <a:picLocks noChangeAspect="1"/>
          </p:cNvPicPr>
          <p:nvPr/>
        </p:nvPicPr>
        <p:blipFill>
          <a:blip r:embed="rId2"/>
          <a:stretch>
            <a:fillRect/>
          </a:stretch>
        </p:blipFill>
        <p:spPr>
          <a:xfrm>
            <a:off x="7637930" y="869575"/>
            <a:ext cx="3254189" cy="3453043"/>
          </a:xfrm>
          <a:prstGeom prst="rect">
            <a:avLst/>
          </a:prstGeom>
        </p:spPr>
      </p:pic>
    </p:spTree>
    <p:extLst>
      <p:ext uri="{BB962C8B-B14F-4D97-AF65-F5344CB8AC3E}">
        <p14:creationId xmlns:p14="http://schemas.microsoft.com/office/powerpoint/2010/main" val="8033292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CF337-AF7E-A479-801E-9EDD3F2538DC}"/>
              </a:ext>
            </a:extLst>
          </p:cNvPr>
          <p:cNvSpPr>
            <a:spLocks noGrp="1"/>
          </p:cNvSpPr>
          <p:nvPr>
            <p:ph type="title"/>
          </p:nvPr>
        </p:nvSpPr>
        <p:spPr>
          <a:xfrm>
            <a:off x="838200" y="141007"/>
            <a:ext cx="10515600" cy="594099"/>
          </a:xfrm>
        </p:spPr>
        <p:txBody>
          <a:bodyPr>
            <a:normAutofit/>
          </a:bodyPr>
          <a:lstStyle/>
          <a:p>
            <a:r>
              <a:rPr lang="en-US" sz="3600" b="1" dirty="0">
                <a:latin typeface="Times New Roman" panose="02020603050405020304" pitchFamily="18" charset="0"/>
                <a:cs typeface="Times New Roman" panose="02020603050405020304" pitchFamily="18" charset="0"/>
              </a:rPr>
              <a:t>Boot Process</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AF3AB71-1D98-5C33-E066-AD4AA677FD5D}"/>
              </a:ext>
            </a:extLst>
          </p:cNvPr>
          <p:cNvSpPr>
            <a:spLocks noGrp="1"/>
          </p:cNvSpPr>
          <p:nvPr>
            <p:ph idx="1"/>
          </p:nvPr>
        </p:nvSpPr>
        <p:spPr>
          <a:xfrm>
            <a:off x="838200" y="726142"/>
            <a:ext cx="10977282" cy="5533651"/>
          </a:xfrm>
        </p:spPr>
        <p:txBody>
          <a:bodyPr>
            <a:normAutofit/>
          </a:bodyPr>
          <a:lstStyle/>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BIOS will load MBR (Master Boot Record) to RAM</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MBR will load the bootloader to RAM</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Bootloader will load OS to RAM</a:t>
            </a:r>
          </a:p>
          <a:p>
            <a:endParaRPr lang="en-US" dirty="0"/>
          </a:p>
          <a:p>
            <a:endParaRPr lang="en-IN" dirty="0"/>
          </a:p>
        </p:txBody>
      </p:sp>
      <p:pic>
        <p:nvPicPr>
          <p:cNvPr id="6" name="Picture 5">
            <a:extLst>
              <a:ext uri="{FF2B5EF4-FFF2-40B4-BE49-F238E27FC236}">
                <a16:creationId xmlns:a16="http://schemas.microsoft.com/office/drawing/2014/main" id="{F14E2137-5A1A-CB97-9E61-1BD1E7D62F0D}"/>
              </a:ext>
            </a:extLst>
          </p:cNvPr>
          <p:cNvPicPr>
            <a:picLocks noChangeAspect="1"/>
          </p:cNvPicPr>
          <p:nvPr/>
        </p:nvPicPr>
        <p:blipFill rotWithShape="1">
          <a:blip r:embed="rId2"/>
          <a:srcRect l="16176" t="34248" r="44486" b="29020"/>
          <a:stretch/>
        </p:blipFill>
        <p:spPr>
          <a:xfrm>
            <a:off x="6665246" y="1879390"/>
            <a:ext cx="4849918" cy="3236119"/>
          </a:xfrm>
          <a:prstGeom prst="rect">
            <a:avLst/>
          </a:prstGeom>
        </p:spPr>
      </p:pic>
      <p:pic>
        <p:nvPicPr>
          <p:cNvPr id="10" name="Picture 9">
            <a:extLst>
              <a:ext uri="{FF2B5EF4-FFF2-40B4-BE49-F238E27FC236}">
                <a16:creationId xmlns:a16="http://schemas.microsoft.com/office/drawing/2014/main" id="{356BEF6B-A737-316D-8768-84FC9415EB44}"/>
              </a:ext>
            </a:extLst>
          </p:cNvPr>
          <p:cNvPicPr>
            <a:picLocks noChangeAspect="1"/>
          </p:cNvPicPr>
          <p:nvPr/>
        </p:nvPicPr>
        <p:blipFill rotWithShape="1">
          <a:blip r:embed="rId3"/>
          <a:srcRect t="21090"/>
          <a:stretch/>
        </p:blipFill>
        <p:spPr>
          <a:xfrm>
            <a:off x="1138518" y="3684494"/>
            <a:ext cx="4849918" cy="2730128"/>
          </a:xfrm>
          <a:prstGeom prst="rect">
            <a:avLst/>
          </a:prstGeom>
        </p:spPr>
      </p:pic>
    </p:spTree>
    <p:extLst>
      <p:ext uri="{BB962C8B-B14F-4D97-AF65-F5344CB8AC3E}">
        <p14:creationId xmlns:p14="http://schemas.microsoft.com/office/powerpoint/2010/main" val="29490648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FCAA7-7A56-1C0D-5111-EF93BEA6412E}"/>
              </a:ext>
            </a:extLst>
          </p:cNvPr>
          <p:cNvSpPr>
            <a:spLocks noGrp="1"/>
          </p:cNvSpPr>
          <p:nvPr>
            <p:ph type="title"/>
          </p:nvPr>
        </p:nvSpPr>
        <p:spPr>
          <a:xfrm>
            <a:off x="838200" y="365126"/>
            <a:ext cx="10515600" cy="683746"/>
          </a:xfrm>
        </p:spPr>
        <p:txBody>
          <a:bodyPr>
            <a:normAutofit/>
          </a:bodyPr>
          <a:lstStyle/>
          <a:p>
            <a:r>
              <a:rPr lang="en-US" sz="3600" b="1" dirty="0">
                <a:latin typeface="Times New Roman" panose="02020603050405020304" pitchFamily="18" charset="0"/>
                <a:cs typeface="Times New Roman" panose="02020603050405020304" pitchFamily="18" charset="0"/>
              </a:rPr>
              <a:t>Types of booting</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2008D1A-EA23-D304-9C88-7D8B9A47B9B7}"/>
              </a:ext>
            </a:extLst>
          </p:cNvPr>
          <p:cNvSpPr>
            <a:spLocks noGrp="1"/>
          </p:cNvSpPr>
          <p:nvPr>
            <p:ph idx="1"/>
          </p:nvPr>
        </p:nvSpPr>
        <p:spPr>
          <a:xfrm>
            <a:off x="838200" y="1371600"/>
            <a:ext cx="10515600" cy="4805363"/>
          </a:xfrm>
        </p:spPr>
        <p:txBody>
          <a:bodyPr>
            <a:normAutofit/>
          </a:bodyPr>
          <a:lstStyle/>
          <a:p>
            <a:r>
              <a:rPr lang="en-US" sz="2000" dirty="0">
                <a:latin typeface="Times New Roman" panose="02020603050405020304" pitchFamily="18" charset="0"/>
                <a:cs typeface="Times New Roman" panose="02020603050405020304" pitchFamily="18" charset="0"/>
              </a:rPr>
              <a:t>Hard booting (Cold Booting)</a:t>
            </a:r>
          </a:p>
          <a:p>
            <a:pPr lvl="1"/>
            <a:r>
              <a:rPr lang="en-US" sz="2000" dirty="0">
                <a:latin typeface="Times New Roman" panose="02020603050405020304" pitchFamily="18" charset="0"/>
                <a:cs typeface="Times New Roman" panose="02020603050405020304" pitchFamily="18" charset="0"/>
              </a:rPr>
              <a:t>By clicking the Power On button</a:t>
            </a:r>
          </a:p>
          <a:p>
            <a:pPr marL="0" inden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Soft booting (Warm Booting)</a:t>
            </a:r>
          </a:p>
          <a:p>
            <a:pPr lvl="1"/>
            <a:r>
              <a:rPr lang="en-US" sz="2000" dirty="0">
                <a:latin typeface="Times New Roman" panose="02020603050405020304" pitchFamily="18" charset="0"/>
                <a:cs typeface="Times New Roman" panose="02020603050405020304" pitchFamily="18" charset="0"/>
              </a:rPr>
              <a:t>By clicking restart / </a:t>
            </a:r>
            <a:r>
              <a:rPr lang="en-US" sz="2000" dirty="0" err="1">
                <a:latin typeface="Times New Roman" panose="02020603050405020304" pitchFamily="18" charset="0"/>
                <a:cs typeface="Times New Roman" panose="02020603050405020304" pitchFamily="18" charset="0"/>
              </a:rPr>
              <a:t>ctrl+alt+del</a:t>
            </a:r>
            <a:r>
              <a:rPr lang="en-US" sz="2000" dirty="0">
                <a:latin typeface="Times New Roman" panose="02020603050405020304" pitchFamily="18" charset="0"/>
                <a:cs typeface="Times New Roman" panose="02020603050405020304" pitchFamily="18" charset="0"/>
              </a:rPr>
              <a:t> (click twice)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72486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FCAA7-7A56-1C0D-5111-EF93BEA6412E}"/>
              </a:ext>
            </a:extLst>
          </p:cNvPr>
          <p:cNvSpPr>
            <a:spLocks noGrp="1"/>
          </p:cNvSpPr>
          <p:nvPr>
            <p:ph type="title"/>
          </p:nvPr>
        </p:nvSpPr>
        <p:spPr>
          <a:xfrm>
            <a:off x="838200" y="365126"/>
            <a:ext cx="10515600" cy="683746"/>
          </a:xfrm>
        </p:spPr>
        <p:txBody>
          <a:bodyPr>
            <a:normAutofit/>
          </a:bodyPr>
          <a:lstStyle/>
          <a:p>
            <a:r>
              <a:rPr lang="en-US" sz="3600" b="1" dirty="0">
                <a:latin typeface="Times New Roman" panose="02020603050405020304" pitchFamily="18" charset="0"/>
                <a:cs typeface="Times New Roman" panose="02020603050405020304" pitchFamily="18" charset="0"/>
              </a:rPr>
              <a:t>Windows API</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2008D1A-EA23-D304-9C88-7D8B9A47B9B7}"/>
              </a:ext>
            </a:extLst>
          </p:cNvPr>
          <p:cNvSpPr>
            <a:spLocks noGrp="1"/>
          </p:cNvSpPr>
          <p:nvPr>
            <p:ph idx="1"/>
          </p:nvPr>
        </p:nvSpPr>
        <p:spPr>
          <a:xfrm>
            <a:off x="838200" y="1371600"/>
            <a:ext cx="10515600" cy="4805364"/>
          </a:xfrm>
        </p:spPr>
        <p:txBody>
          <a:bodyPr>
            <a:normAutofit/>
          </a:bodyPr>
          <a:lstStyle/>
          <a:p>
            <a:r>
              <a:rPr lang="en-US" sz="2000" dirty="0">
                <a:latin typeface="Times New Roman" panose="02020603050405020304" pitchFamily="18" charset="0"/>
                <a:cs typeface="Times New Roman" panose="02020603050405020304" pitchFamily="18" charset="0"/>
              </a:rPr>
              <a:t>API – Application Programming Interface</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.h &amp; .</a:t>
            </a:r>
            <a:r>
              <a:rPr lang="en-US" sz="2000" dirty="0" err="1">
                <a:latin typeface="Times New Roman" panose="02020603050405020304" pitchFamily="18" charset="0"/>
                <a:cs typeface="Times New Roman" panose="02020603050405020304" pitchFamily="18" charset="0"/>
              </a:rPr>
              <a:t>dll</a:t>
            </a:r>
            <a:r>
              <a:rPr lang="en-US" sz="2000" dirty="0">
                <a:latin typeface="Times New Roman" panose="02020603050405020304" pitchFamily="18" charset="0"/>
                <a:cs typeface="Times New Roman" panose="02020603050405020304" pitchFamily="18" charset="0"/>
              </a:rPr>
              <a:t> files</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.h files – header files that contain the definitions of functions that make up the API, like read process memory but don’t contain the codes that make these functions work.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dll</a:t>
            </a:r>
            <a:r>
              <a:rPr lang="en-US" sz="2000" dirty="0">
                <a:latin typeface="Times New Roman" panose="02020603050405020304" pitchFamily="18" charset="0"/>
                <a:cs typeface="Times New Roman" panose="02020603050405020304" pitchFamily="18" charset="0"/>
              </a:rPr>
              <a:t> files – code that makes the functions work (</a:t>
            </a:r>
            <a:r>
              <a:rPr lang="en-US" sz="2000" dirty="0" err="1">
                <a:latin typeface="Times New Roman" panose="02020603050405020304" pitchFamily="18" charset="0"/>
                <a:cs typeface="Times New Roman" panose="02020603050405020304" pitchFamily="18" charset="0"/>
              </a:rPr>
              <a:t>dll</a:t>
            </a:r>
            <a:r>
              <a:rPr lang="en-US" sz="2000" dirty="0">
                <a:latin typeface="Times New Roman" panose="02020603050405020304" pitchFamily="18" charset="0"/>
                <a:cs typeface="Times New Roman" panose="02020603050405020304" pitchFamily="18" charset="0"/>
              </a:rPr>
              <a:t> – dynamic link library)</a:t>
            </a:r>
          </a:p>
          <a:p>
            <a:r>
              <a:rPr lang="en-US" sz="2000" dirty="0">
                <a:latin typeface="Times New Roman" panose="02020603050405020304" pitchFamily="18" charset="0"/>
                <a:cs typeface="Times New Roman" panose="02020603050405020304" pitchFamily="18" charset="0"/>
              </a:rPr>
              <a:t>One </a:t>
            </a:r>
            <a:r>
              <a:rPr lang="en-US" sz="2000" dirty="0" err="1">
                <a:latin typeface="Times New Roman" panose="02020603050405020304" pitchFamily="18" charset="0"/>
                <a:cs typeface="Times New Roman" panose="02020603050405020304" pitchFamily="18" charset="0"/>
              </a:rPr>
              <a:t>dll</a:t>
            </a:r>
            <a:r>
              <a:rPr lang="en-US" sz="2000" dirty="0">
                <a:latin typeface="Times New Roman" panose="02020603050405020304" pitchFamily="18" charset="0"/>
                <a:cs typeface="Times New Roman" panose="02020603050405020304" pitchFamily="18" charset="0"/>
              </a:rPr>
              <a:t> can implement multiple header files.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73290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DC6A1-2D28-2CEB-06E0-98969DF48361}"/>
              </a:ext>
            </a:extLst>
          </p:cNvPr>
          <p:cNvSpPr>
            <a:spLocks noGrp="1"/>
          </p:cNvSpPr>
          <p:nvPr>
            <p:ph type="title"/>
          </p:nvPr>
        </p:nvSpPr>
        <p:spPr>
          <a:xfrm>
            <a:off x="838200" y="365126"/>
            <a:ext cx="10515600" cy="486522"/>
          </a:xfrm>
        </p:spPr>
        <p:txBody>
          <a:bodyPr>
            <a:normAutofit fontScale="90000"/>
          </a:bodyPr>
          <a:lstStyle/>
          <a:p>
            <a:r>
              <a:rPr lang="en-IN" sz="3600" b="1" dirty="0">
                <a:latin typeface="Times New Roman" panose="02020603050405020304" pitchFamily="18" charset="0"/>
                <a:cs typeface="Times New Roman" panose="02020603050405020304" pitchFamily="18" charset="0"/>
              </a:rPr>
              <a:t>DLL</a:t>
            </a:r>
          </a:p>
        </p:txBody>
      </p:sp>
      <p:sp>
        <p:nvSpPr>
          <p:cNvPr id="3" name="Content Placeholder 2">
            <a:extLst>
              <a:ext uri="{FF2B5EF4-FFF2-40B4-BE49-F238E27FC236}">
                <a16:creationId xmlns:a16="http://schemas.microsoft.com/office/drawing/2014/main" id="{12251EB2-D50F-AC2B-F627-2967B2EE81E6}"/>
              </a:ext>
            </a:extLst>
          </p:cNvPr>
          <p:cNvSpPr>
            <a:spLocks noGrp="1"/>
          </p:cNvSpPr>
          <p:nvPr>
            <p:ph idx="1"/>
          </p:nvPr>
        </p:nvSpPr>
        <p:spPr>
          <a:xfrm>
            <a:off x="838200" y="851648"/>
            <a:ext cx="10515600" cy="5325315"/>
          </a:xfrm>
        </p:spPr>
        <p:txBody>
          <a:bodyPr>
            <a:normAutofit/>
          </a:bodyPr>
          <a:lstStyle/>
          <a:p>
            <a:pPr algn="just"/>
            <a:r>
              <a:rPr lang="en-US" sz="2000" b="0" i="0" dirty="0">
                <a:effectLst/>
                <a:latin typeface="Times New Roman" panose="02020603050405020304" pitchFamily="18" charset="0"/>
                <a:cs typeface="Times New Roman" panose="02020603050405020304" pitchFamily="18" charset="0"/>
              </a:rPr>
              <a:t>A DLL is a file containing code that an application can load. </a:t>
            </a:r>
          </a:p>
          <a:p>
            <a:pPr algn="just"/>
            <a:endParaRPr lang="en-US" sz="2000" dirty="0">
              <a:latin typeface="Times New Roman" panose="02020603050405020304" pitchFamily="18" charset="0"/>
              <a:cs typeface="Times New Roman" panose="02020603050405020304" pitchFamily="18" charset="0"/>
            </a:endParaRPr>
          </a:p>
          <a:p>
            <a:pPr algn="just"/>
            <a:r>
              <a:rPr lang="en-US" sz="2000" b="0" i="0" dirty="0">
                <a:effectLst/>
                <a:latin typeface="Times New Roman" panose="02020603050405020304" pitchFamily="18" charset="0"/>
                <a:cs typeface="Times New Roman" panose="02020603050405020304" pitchFamily="18" charset="0"/>
              </a:rPr>
              <a:t>The use of DLL files is commonly seen in the Microsoft Windows operating system, along with others. </a:t>
            </a:r>
          </a:p>
          <a:p>
            <a:pPr algn="just"/>
            <a:endParaRPr lang="en-US" sz="2000" dirty="0">
              <a:latin typeface="Times New Roman" panose="02020603050405020304" pitchFamily="18" charset="0"/>
              <a:cs typeface="Times New Roman" panose="02020603050405020304" pitchFamily="18" charset="0"/>
            </a:endParaRPr>
          </a:p>
          <a:p>
            <a:pPr algn="just"/>
            <a:r>
              <a:rPr lang="en-US" sz="2000" b="0" i="0" dirty="0">
                <a:effectLst/>
                <a:latin typeface="Times New Roman" panose="02020603050405020304" pitchFamily="18" charset="0"/>
                <a:cs typeface="Times New Roman" panose="02020603050405020304" pitchFamily="18" charset="0"/>
              </a:rPr>
              <a:t>According to Microsoft, the purpose of DLL files is to “promote modularization of code, code reuse, efficient memory usage and reduced disk space.”</a:t>
            </a:r>
          </a:p>
          <a:p>
            <a:pPr algn="just"/>
            <a:endParaRPr lang="en-US" sz="2000" dirty="0">
              <a:latin typeface="Times New Roman" panose="02020603050405020304" pitchFamily="18" charset="0"/>
              <a:cs typeface="Times New Roman" panose="02020603050405020304" pitchFamily="18" charset="0"/>
            </a:endParaRPr>
          </a:p>
          <a:p>
            <a:pPr marL="0" indent="0" algn="just">
              <a:buNone/>
            </a:pPr>
            <a:r>
              <a:rPr lang="en-IN" sz="2400" b="1" dirty="0">
                <a:latin typeface="Times New Roman" panose="02020603050405020304" pitchFamily="18" charset="0"/>
                <a:cs typeface="Times New Roman" panose="02020603050405020304" pitchFamily="18" charset="0"/>
              </a:rPr>
              <a:t>What is DLL Hijacking?</a:t>
            </a:r>
          </a:p>
          <a:p>
            <a:pPr algn="just"/>
            <a:r>
              <a:rPr lang="en-US" sz="2000" dirty="0">
                <a:latin typeface="Times New Roman" panose="02020603050405020304" pitchFamily="18" charset="0"/>
                <a:cs typeface="Times New Roman" panose="02020603050405020304" pitchFamily="18" charset="0"/>
              </a:rPr>
              <a:t>DLL hijacking is a technique used to load malicious code for the purposes of defense evasion, persistence and privilege escalation. </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Rather than execute malicious code directly via an executable file, adversaries will leverage a legitimate application to load a malicious DLL file.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01989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003A99B-3FBA-6DB2-7C98-16FBDDB38EDC}"/>
              </a:ext>
            </a:extLst>
          </p:cNvPr>
          <p:cNvPicPr>
            <a:picLocks noGrp="1" noChangeAspect="1"/>
          </p:cNvPicPr>
          <p:nvPr>
            <p:ph idx="1"/>
          </p:nvPr>
        </p:nvPicPr>
        <p:blipFill>
          <a:blip r:embed="rId2"/>
          <a:stretch>
            <a:fillRect/>
          </a:stretch>
        </p:blipFill>
        <p:spPr>
          <a:xfrm>
            <a:off x="1640541" y="723899"/>
            <a:ext cx="8910918" cy="5153819"/>
          </a:xfrm>
          <a:prstGeom prst="rect">
            <a:avLst/>
          </a:prstGeom>
        </p:spPr>
      </p:pic>
    </p:spTree>
    <p:extLst>
      <p:ext uri="{BB962C8B-B14F-4D97-AF65-F5344CB8AC3E}">
        <p14:creationId xmlns:p14="http://schemas.microsoft.com/office/powerpoint/2010/main" val="5520975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0E1D1-6F05-6430-9A94-8D2D48DBB53F}"/>
              </a:ext>
            </a:extLst>
          </p:cNvPr>
          <p:cNvSpPr>
            <a:spLocks noGrp="1"/>
          </p:cNvSpPr>
          <p:nvPr>
            <p:ph type="title"/>
          </p:nvPr>
        </p:nvSpPr>
        <p:spPr>
          <a:xfrm>
            <a:off x="838200" y="365125"/>
            <a:ext cx="10515600" cy="782357"/>
          </a:xfrm>
        </p:spPr>
        <p:txBody>
          <a:bodyPr>
            <a:normAutofit/>
          </a:bodyPr>
          <a:lstStyle/>
          <a:p>
            <a:r>
              <a:rPr lang="en-US" sz="3600" b="1" dirty="0">
                <a:latin typeface="Times New Roman" panose="02020603050405020304" pitchFamily="18" charset="0"/>
                <a:cs typeface="Times New Roman" panose="02020603050405020304" pitchFamily="18" charset="0"/>
              </a:rPr>
              <a:t>User mode</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6C05F2C-D615-034E-7C05-9901EF9699DF}"/>
              </a:ext>
            </a:extLst>
          </p:cNvPr>
          <p:cNvSpPr>
            <a:spLocks noGrp="1"/>
          </p:cNvSpPr>
          <p:nvPr>
            <p:ph idx="1"/>
          </p:nvPr>
        </p:nvSpPr>
        <p:spPr>
          <a:xfrm>
            <a:off x="838200" y="1237129"/>
            <a:ext cx="10515600" cy="4939834"/>
          </a:xfrm>
        </p:spPr>
        <p:txBody>
          <a:bodyPr>
            <a:normAutofit/>
          </a:bodyPr>
          <a:lstStyle/>
          <a:p>
            <a:pPr algn="just"/>
            <a:r>
              <a:rPr lang="en-US" sz="2400" b="0" i="0" dirty="0">
                <a:solidFill>
                  <a:srgbClr val="161616"/>
                </a:solidFill>
                <a:effectLst/>
                <a:latin typeface="Times New Roman" panose="02020603050405020304" pitchFamily="18" charset="0"/>
                <a:cs typeface="Times New Roman" panose="02020603050405020304" pitchFamily="18" charset="0"/>
              </a:rPr>
              <a:t>Windows creates a </a:t>
            </a:r>
            <a:r>
              <a:rPr lang="en-US" sz="2400" b="0" i="1" dirty="0">
                <a:solidFill>
                  <a:srgbClr val="161616"/>
                </a:solidFill>
                <a:effectLst/>
                <a:latin typeface="Times New Roman" panose="02020603050405020304" pitchFamily="18" charset="0"/>
                <a:cs typeface="Times New Roman" panose="02020603050405020304" pitchFamily="18" charset="0"/>
              </a:rPr>
              <a:t>process</a:t>
            </a:r>
            <a:r>
              <a:rPr lang="en-US" sz="2400" b="0" i="0" dirty="0">
                <a:solidFill>
                  <a:srgbClr val="161616"/>
                </a:solidFill>
                <a:effectLst/>
                <a:latin typeface="Times New Roman" panose="02020603050405020304" pitchFamily="18" charset="0"/>
                <a:cs typeface="Times New Roman" panose="02020603050405020304" pitchFamily="18" charset="0"/>
              </a:rPr>
              <a:t> for the application.</a:t>
            </a:r>
          </a:p>
          <a:p>
            <a:pPr algn="just"/>
            <a:endParaRPr lang="en-US" sz="2400" dirty="0">
              <a:solidFill>
                <a:srgbClr val="161616"/>
              </a:solidFill>
              <a:latin typeface="Times New Roman" panose="02020603050405020304" pitchFamily="18" charset="0"/>
              <a:cs typeface="Times New Roman" panose="02020603050405020304" pitchFamily="18" charset="0"/>
            </a:endParaRPr>
          </a:p>
          <a:p>
            <a:pPr algn="just"/>
            <a:r>
              <a:rPr lang="en-US" sz="2400" dirty="0">
                <a:solidFill>
                  <a:srgbClr val="161616"/>
                </a:solidFill>
                <a:latin typeface="Times New Roman" panose="02020603050405020304" pitchFamily="18" charset="0"/>
                <a:cs typeface="Times New Roman" panose="02020603050405020304" pitchFamily="18" charset="0"/>
              </a:rPr>
              <a:t>P</a:t>
            </a:r>
            <a:r>
              <a:rPr lang="en-US" sz="2400" b="0" i="0" dirty="0">
                <a:solidFill>
                  <a:srgbClr val="161616"/>
                </a:solidFill>
                <a:effectLst/>
                <a:latin typeface="Times New Roman" panose="02020603050405020304" pitchFamily="18" charset="0"/>
                <a:cs typeface="Times New Roman" panose="02020603050405020304" pitchFamily="18" charset="0"/>
              </a:rPr>
              <a:t>rocess provides the application with a private </a:t>
            </a:r>
            <a:r>
              <a:rPr lang="en-US" sz="2400" b="0" i="1" u="none" strike="noStrike" dirty="0">
                <a:effectLst/>
                <a:latin typeface="Times New Roman" panose="02020603050405020304" pitchFamily="18" charset="0"/>
                <a:cs typeface="Times New Roman" panose="02020603050405020304" pitchFamily="18" charset="0"/>
              </a:rPr>
              <a:t>virtual address space</a:t>
            </a:r>
            <a:r>
              <a:rPr lang="en-US" sz="2400" b="0" i="0" dirty="0">
                <a:solidFill>
                  <a:srgbClr val="161616"/>
                </a:solidFill>
                <a:effectLst/>
                <a:latin typeface="Times New Roman" panose="02020603050405020304" pitchFamily="18" charset="0"/>
                <a:cs typeface="Times New Roman" panose="02020603050405020304" pitchFamily="18" charset="0"/>
              </a:rPr>
              <a:t> and a private </a:t>
            </a:r>
            <a:r>
              <a:rPr lang="en-US" sz="2400" b="0" i="1" dirty="0">
                <a:solidFill>
                  <a:srgbClr val="161616"/>
                </a:solidFill>
                <a:effectLst/>
                <a:latin typeface="Times New Roman" panose="02020603050405020304" pitchFamily="18" charset="0"/>
                <a:cs typeface="Times New Roman" panose="02020603050405020304" pitchFamily="18" charset="0"/>
              </a:rPr>
              <a:t>handle table</a:t>
            </a:r>
            <a:r>
              <a:rPr lang="en-US" sz="2400" b="0" i="0" dirty="0">
                <a:solidFill>
                  <a:srgbClr val="161616"/>
                </a:solidFill>
                <a:effectLst/>
                <a:latin typeface="Times New Roman" panose="02020603050405020304" pitchFamily="18" charset="0"/>
                <a:cs typeface="Times New Roman" panose="02020603050405020304" pitchFamily="18" charset="0"/>
              </a:rPr>
              <a:t>.</a:t>
            </a:r>
            <a:endParaRPr lang="en-US" sz="2400" dirty="0">
              <a:solidFill>
                <a:srgbClr val="161616"/>
              </a:solidFill>
              <a:latin typeface="Times New Roman" panose="02020603050405020304" pitchFamily="18" charset="0"/>
              <a:cs typeface="Times New Roman" panose="02020603050405020304" pitchFamily="18" charset="0"/>
            </a:endParaRPr>
          </a:p>
          <a:p>
            <a:pPr algn="just"/>
            <a:endParaRPr lang="en-US" sz="2400" dirty="0">
              <a:solidFill>
                <a:srgbClr val="161616"/>
              </a:solidFill>
              <a:latin typeface="Times New Roman" panose="02020603050405020304" pitchFamily="18" charset="0"/>
              <a:cs typeface="Times New Roman" panose="02020603050405020304" pitchFamily="18" charset="0"/>
            </a:endParaRPr>
          </a:p>
          <a:p>
            <a:pPr algn="just"/>
            <a:r>
              <a:rPr lang="en-US" sz="2400" dirty="0">
                <a:solidFill>
                  <a:srgbClr val="161616"/>
                </a:solidFill>
                <a:latin typeface="Times New Roman" panose="02020603050405020304" pitchFamily="18" charset="0"/>
                <a:cs typeface="Times New Roman" panose="02020603050405020304" pitchFamily="18" charset="0"/>
              </a:rPr>
              <a:t>O</a:t>
            </a:r>
            <a:r>
              <a:rPr lang="en-US" sz="2400" b="0" i="0" dirty="0">
                <a:solidFill>
                  <a:srgbClr val="161616"/>
                </a:solidFill>
                <a:effectLst/>
                <a:latin typeface="Times New Roman" panose="02020603050405020304" pitchFamily="18" charset="0"/>
                <a:cs typeface="Times New Roman" panose="02020603050405020304" pitchFamily="18" charset="0"/>
              </a:rPr>
              <a:t>ne application can't alter data that belongs to another application. Each application runs in isolation.</a:t>
            </a:r>
          </a:p>
          <a:p>
            <a:pPr algn="just"/>
            <a:endParaRPr lang="en-US" sz="2400" b="0" i="0" dirty="0">
              <a:solidFill>
                <a:srgbClr val="161616"/>
              </a:solidFill>
              <a:effectLst/>
              <a:latin typeface="Times New Roman" panose="02020603050405020304" pitchFamily="18" charset="0"/>
              <a:cs typeface="Times New Roman" panose="02020603050405020304" pitchFamily="18" charset="0"/>
            </a:endParaRPr>
          </a:p>
          <a:p>
            <a:pPr algn="just"/>
            <a:r>
              <a:rPr lang="en-US" sz="2400" b="0" i="0" dirty="0">
                <a:solidFill>
                  <a:srgbClr val="161616"/>
                </a:solidFill>
                <a:effectLst/>
                <a:latin typeface="Times New Roman" panose="02020603050405020304" pitchFamily="18" charset="0"/>
                <a:cs typeface="Times New Roman" panose="02020603050405020304" pitchFamily="18" charset="0"/>
              </a:rPr>
              <a:t>A process running in user mode can't access virtual addresses that are reserved for the operating system.</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84695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6E4BE-657F-060A-BF70-2D60D180EA8C}"/>
              </a:ext>
            </a:extLst>
          </p:cNvPr>
          <p:cNvSpPr>
            <a:spLocks noGrp="1"/>
          </p:cNvSpPr>
          <p:nvPr>
            <p:ph type="title"/>
          </p:nvPr>
        </p:nvSpPr>
        <p:spPr>
          <a:xfrm>
            <a:off x="838200" y="365125"/>
            <a:ext cx="10515600" cy="674781"/>
          </a:xfrm>
        </p:spPr>
        <p:txBody>
          <a:bodyPr>
            <a:normAutofit/>
          </a:bodyPr>
          <a:lstStyle/>
          <a:p>
            <a:r>
              <a:rPr lang="en-US" sz="3600" b="1" dirty="0">
                <a:latin typeface="Times New Roman" panose="02020603050405020304" pitchFamily="18" charset="0"/>
                <a:cs typeface="Times New Roman" panose="02020603050405020304" pitchFamily="18" charset="0"/>
              </a:rPr>
              <a:t>Kernel mode</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D7B53BB-6138-A70E-14C0-2CA7D3040858}"/>
              </a:ext>
            </a:extLst>
          </p:cNvPr>
          <p:cNvSpPr>
            <a:spLocks noGrp="1"/>
          </p:cNvSpPr>
          <p:nvPr>
            <p:ph idx="1"/>
          </p:nvPr>
        </p:nvSpPr>
        <p:spPr>
          <a:xfrm>
            <a:off x="838200" y="1228165"/>
            <a:ext cx="10515600" cy="4948798"/>
          </a:xfrm>
        </p:spPr>
        <p:txBody>
          <a:bodyPr>
            <a:normAutofit/>
          </a:bodyPr>
          <a:lstStyle/>
          <a:p>
            <a:pPr algn="just"/>
            <a:r>
              <a:rPr lang="en-US" sz="2400" b="0" i="0" dirty="0">
                <a:solidFill>
                  <a:srgbClr val="161616"/>
                </a:solidFill>
                <a:effectLst/>
                <a:latin typeface="Times New Roman" panose="02020603050405020304" pitchFamily="18" charset="0"/>
                <a:cs typeface="Times New Roman" panose="02020603050405020304" pitchFamily="18" charset="0"/>
              </a:rPr>
              <a:t>All code that runs in kernel mode shares a single </a:t>
            </a:r>
            <a:r>
              <a:rPr lang="en-US" sz="2400" b="0" i="0" u="none" strike="noStrike" dirty="0">
                <a:effectLst/>
                <a:latin typeface="Times New Roman" panose="02020603050405020304" pitchFamily="18" charset="0"/>
                <a:cs typeface="Times New Roman" panose="02020603050405020304" pitchFamily="18" charset="0"/>
              </a:rPr>
              <a:t>virtual address space</a:t>
            </a:r>
            <a:r>
              <a:rPr lang="en-US" sz="2400" b="0" i="0" dirty="0">
                <a:solidFill>
                  <a:srgbClr val="161616"/>
                </a:solidFill>
                <a:effectLst/>
                <a:latin typeface="Times New Roman" panose="02020603050405020304" pitchFamily="18" charset="0"/>
                <a:cs typeface="Times New Roman" panose="02020603050405020304" pitchFamily="18" charset="0"/>
              </a:rPr>
              <a:t>.</a:t>
            </a:r>
          </a:p>
          <a:p>
            <a:pPr algn="just"/>
            <a:endParaRPr lang="en-US" sz="2400" b="0" i="0" dirty="0">
              <a:solidFill>
                <a:srgbClr val="161616"/>
              </a:solidFill>
              <a:effectLst/>
              <a:latin typeface="Times New Roman" panose="02020603050405020304" pitchFamily="18" charset="0"/>
              <a:cs typeface="Times New Roman" panose="02020603050405020304" pitchFamily="18" charset="0"/>
            </a:endParaRPr>
          </a:p>
          <a:p>
            <a:pPr algn="just"/>
            <a:r>
              <a:rPr lang="en-US" sz="2400" b="0" i="0" dirty="0">
                <a:solidFill>
                  <a:srgbClr val="161616"/>
                </a:solidFill>
                <a:effectLst/>
                <a:latin typeface="Times New Roman" panose="02020603050405020304" pitchFamily="18" charset="0"/>
                <a:cs typeface="Times New Roman" panose="02020603050405020304" pitchFamily="18" charset="0"/>
              </a:rPr>
              <a:t>kernel-mode driver isn't isolated from other drivers</a:t>
            </a:r>
            <a:r>
              <a:rPr lang="en-US" sz="2400" dirty="0">
                <a:solidFill>
                  <a:srgbClr val="161616"/>
                </a:solidFill>
                <a:latin typeface="Times New Roman" panose="02020603050405020304" pitchFamily="18" charset="0"/>
                <a:cs typeface="Times New Roman" panose="02020603050405020304" pitchFamily="18" charset="0"/>
              </a:rPr>
              <a:t>.</a:t>
            </a:r>
          </a:p>
          <a:p>
            <a:pPr algn="just"/>
            <a:endParaRPr lang="en-US" sz="2400" b="0" i="0" dirty="0">
              <a:solidFill>
                <a:srgbClr val="161616"/>
              </a:solidFill>
              <a:effectLst/>
              <a:latin typeface="Times New Roman" panose="02020603050405020304" pitchFamily="18" charset="0"/>
              <a:cs typeface="Times New Roman" panose="02020603050405020304" pitchFamily="18" charset="0"/>
            </a:endParaRPr>
          </a:p>
          <a:p>
            <a:pPr algn="just"/>
            <a:r>
              <a:rPr lang="en-US" sz="2400" b="0" i="0" dirty="0">
                <a:solidFill>
                  <a:srgbClr val="161616"/>
                </a:solidFill>
                <a:effectLst/>
                <a:latin typeface="Times New Roman" panose="02020603050405020304" pitchFamily="18" charset="0"/>
                <a:cs typeface="Times New Roman" panose="02020603050405020304" pitchFamily="18" charset="0"/>
              </a:rPr>
              <a:t>If a kernel-mode driver accidentally writes to the wrong virtual address, data that belongs to the operating system or another driver could be compromised.</a:t>
            </a:r>
          </a:p>
          <a:p>
            <a:pPr algn="just"/>
            <a:endParaRPr lang="en-US" sz="2400" b="0" i="0" dirty="0">
              <a:solidFill>
                <a:srgbClr val="161616"/>
              </a:solidFill>
              <a:effectLst/>
              <a:latin typeface="Times New Roman" panose="02020603050405020304" pitchFamily="18" charset="0"/>
              <a:cs typeface="Times New Roman" panose="02020603050405020304" pitchFamily="18" charset="0"/>
            </a:endParaRPr>
          </a:p>
          <a:p>
            <a:pPr algn="just"/>
            <a:r>
              <a:rPr lang="en-US" sz="2400" b="0" i="0" dirty="0">
                <a:solidFill>
                  <a:srgbClr val="161616"/>
                </a:solidFill>
                <a:effectLst/>
                <a:latin typeface="Times New Roman" panose="02020603050405020304" pitchFamily="18" charset="0"/>
                <a:cs typeface="Times New Roman" panose="02020603050405020304" pitchFamily="18" charset="0"/>
              </a:rPr>
              <a:t>If a kernel-mode driver crashes, the entire operating system crashes.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3562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959CC-C479-AB59-C658-FB24EF0D6EDE}"/>
              </a:ext>
            </a:extLst>
          </p:cNvPr>
          <p:cNvSpPr>
            <a:spLocks noGrp="1"/>
          </p:cNvSpPr>
          <p:nvPr>
            <p:ph type="title"/>
          </p:nvPr>
        </p:nvSpPr>
        <p:spPr>
          <a:xfrm>
            <a:off x="838200" y="365126"/>
            <a:ext cx="10515600" cy="612028"/>
          </a:xfrm>
        </p:spPr>
        <p:txBody>
          <a:bodyPr>
            <a:normAutofit/>
          </a:bodyPr>
          <a:lstStyle/>
          <a:p>
            <a:r>
              <a:rPr lang="en-IN" sz="3600" b="1" dirty="0">
                <a:latin typeface="Times New Roman" panose="02020603050405020304" pitchFamily="18" charset="0"/>
                <a:cs typeface="Times New Roman" panose="02020603050405020304" pitchFamily="18" charset="0"/>
              </a:rPr>
              <a:t>User  &amp; Kernel Mode</a:t>
            </a:r>
          </a:p>
        </p:txBody>
      </p:sp>
      <p:pic>
        <p:nvPicPr>
          <p:cNvPr id="5" name="Picture 4">
            <a:extLst>
              <a:ext uri="{FF2B5EF4-FFF2-40B4-BE49-F238E27FC236}">
                <a16:creationId xmlns:a16="http://schemas.microsoft.com/office/drawing/2014/main" id="{AB163CB3-3045-AAB9-B3AF-D3677BEF99CB}"/>
              </a:ext>
            </a:extLst>
          </p:cNvPr>
          <p:cNvPicPr>
            <a:picLocks noChangeAspect="1"/>
          </p:cNvPicPr>
          <p:nvPr/>
        </p:nvPicPr>
        <p:blipFill>
          <a:blip r:embed="rId2"/>
          <a:stretch>
            <a:fillRect/>
          </a:stretch>
        </p:blipFill>
        <p:spPr>
          <a:xfrm>
            <a:off x="7987553" y="2661306"/>
            <a:ext cx="4069433" cy="1950889"/>
          </a:xfrm>
          <a:prstGeom prst="rect">
            <a:avLst/>
          </a:prstGeom>
        </p:spPr>
      </p:pic>
      <p:pic>
        <p:nvPicPr>
          <p:cNvPr id="7" name="Picture 6">
            <a:extLst>
              <a:ext uri="{FF2B5EF4-FFF2-40B4-BE49-F238E27FC236}">
                <a16:creationId xmlns:a16="http://schemas.microsoft.com/office/drawing/2014/main" id="{EA8D6505-25E8-BA12-6C32-5657540F917E}"/>
              </a:ext>
            </a:extLst>
          </p:cNvPr>
          <p:cNvPicPr>
            <a:picLocks noChangeAspect="1"/>
          </p:cNvPicPr>
          <p:nvPr/>
        </p:nvPicPr>
        <p:blipFill>
          <a:blip r:embed="rId3"/>
          <a:stretch>
            <a:fillRect/>
          </a:stretch>
        </p:blipFill>
        <p:spPr>
          <a:xfrm>
            <a:off x="838200" y="1117816"/>
            <a:ext cx="7149353" cy="5303980"/>
          </a:xfrm>
          <a:prstGeom prst="rect">
            <a:avLst/>
          </a:prstGeom>
        </p:spPr>
      </p:pic>
    </p:spTree>
    <p:extLst>
      <p:ext uri="{BB962C8B-B14F-4D97-AF65-F5344CB8AC3E}">
        <p14:creationId xmlns:p14="http://schemas.microsoft.com/office/powerpoint/2010/main" val="985866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15A54-5BA9-5355-99B5-BE08AC412526}"/>
              </a:ext>
            </a:extLst>
          </p:cNvPr>
          <p:cNvSpPr>
            <a:spLocks noGrp="1"/>
          </p:cNvSpPr>
          <p:nvPr>
            <p:ph type="title"/>
          </p:nvPr>
        </p:nvSpPr>
        <p:spPr>
          <a:xfrm>
            <a:off x="838200" y="365125"/>
            <a:ext cx="10515600" cy="755463"/>
          </a:xfrm>
        </p:spPr>
        <p:txBody>
          <a:bodyPr>
            <a:normAutofit/>
          </a:bodyPr>
          <a:lstStyle/>
          <a:p>
            <a:r>
              <a:rPr lang="en-IN" sz="3600" b="1" dirty="0">
                <a:latin typeface="Times New Roman" panose="02020603050405020304" pitchFamily="18" charset="0"/>
                <a:cs typeface="Times New Roman" panose="02020603050405020304" pitchFamily="18" charset="0"/>
              </a:rPr>
              <a:t>Windows registry</a:t>
            </a:r>
          </a:p>
        </p:txBody>
      </p:sp>
      <p:sp>
        <p:nvSpPr>
          <p:cNvPr id="3" name="Content Placeholder 2">
            <a:extLst>
              <a:ext uri="{FF2B5EF4-FFF2-40B4-BE49-F238E27FC236}">
                <a16:creationId xmlns:a16="http://schemas.microsoft.com/office/drawing/2014/main" id="{6595DF4C-9FF6-AB0A-0E9D-F87DECE19FDE}"/>
              </a:ext>
            </a:extLst>
          </p:cNvPr>
          <p:cNvSpPr>
            <a:spLocks noGrp="1"/>
          </p:cNvSpPr>
          <p:nvPr>
            <p:ph idx="1"/>
          </p:nvPr>
        </p:nvSpPr>
        <p:spPr>
          <a:xfrm>
            <a:off x="838200" y="1236989"/>
            <a:ext cx="10515600" cy="5056375"/>
          </a:xfrm>
        </p:spPr>
        <p:txBody>
          <a:bodyPr>
            <a:normAutofit fontScale="92500" lnSpcReduction="10000"/>
          </a:bodyPr>
          <a:lstStyle/>
          <a:p>
            <a:pPr algn="just">
              <a:lnSpc>
                <a:spcPct val="150000"/>
              </a:lnSpc>
            </a:pPr>
            <a:r>
              <a:rPr lang="en-US" sz="2400" dirty="0">
                <a:latin typeface="Times New Roman" panose="02020603050405020304" pitchFamily="18" charset="0"/>
                <a:cs typeface="Times New Roman" panose="02020603050405020304" pitchFamily="18" charset="0"/>
              </a:rPr>
              <a:t>The Windows registry is a </a:t>
            </a:r>
            <a:r>
              <a:rPr lang="en-US" sz="2400" b="1" dirty="0">
                <a:latin typeface="Times New Roman" panose="02020603050405020304" pitchFamily="18" charset="0"/>
                <a:cs typeface="Times New Roman" panose="02020603050405020304" pitchFamily="18" charset="0"/>
              </a:rPr>
              <a:t>centralized, hierarchical database </a:t>
            </a:r>
            <a:r>
              <a:rPr lang="en-US" sz="2400" dirty="0">
                <a:latin typeface="Times New Roman" panose="02020603050405020304" pitchFamily="18" charset="0"/>
                <a:cs typeface="Times New Roman" panose="02020603050405020304" pitchFamily="18" charset="0"/>
              </a:rPr>
              <a:t>that </a:t>
            </a:r>
            <a:r>
              <a:rPr lang="en-US" sz="2400" b="1" dirty="0">
                <a:latin typeface="Times New Roman" panose="02020603050405020304" pitchFamily="18" charset="0"/>
                <a:cs typeface="Times New Roman" panose="02020603050405020304" pitchFamily="18" charset="0"/>
              </a:rPr>
              <a:t>manages resources and stores configuration settings </a:t>
            </a:r>
            <a:r>
              <a:rPr lang="en-US" sz="2400" dirty="0">
                <a:latin typeface="Times New Roman" panose="02020603050405020304" pitchFamily="18" charset="0"/>
                <a:cs typeface="Times New Roman" panose="02020603050405020304" pitchFamily="18" charset="0"/>
              </a:rPr>
              <a:t>for applications on the Windows operating system.</a:t>
            </a:r>
          </a:p>
          <a:p>
            <a:pPr algn="just">
              <a:lnSpc>
                <a:spcPct val="150000"/>
              </a:lnSpc>
            </a:pPr>
            <a:endParaRPr lang="en-US" sz="2400" dirty="0">
              <a:latin typeface="Times New Roman" panose="02020603050405020304" pitchFamily="18" charset="0"/>
              <a:cs typeface="Times New Roman" panose="02020603050405020304" pitchFamily="18" charset="0"/>
            </a:endParaRPr>
          </a:p>
          <a:p>
            <a:pPr algn="just">
              <a:lnSpc>
                <a:spcPct val="150000"/>
              </a:lnSpc>
            </a:pPr>
            <a:endParaRPr lang="en-US" sz="2400" b="1" dirty="0">
              <a:solidFill>
                <a:srgbClr val="FF0000"/>
              </a:solidFill>
              <a:latin typeface="Times New Roman" panose="02020603050405020304" pitchFamily="18" charset="0"/>
              <a:cs typeface="Times New Roman" panose="02020603050405020304" pitchFamily="18" charset="0"/>
            </a:endParaRPr>
          </a:p>
          <a:p>
            <a:pPr algn="just">
              <a:lnSpc>
                <a:spcPct val="150000"/>
              </a:lnSpc>
            </a:pPr>
            <a:endParaRPr lang="en-US" sz="2400" b="1" dirty="0">
              <a:solidFill>
                <a:srgbClr val="FF0000"/>
              </a:solidFill>
              <a:latin typeface="Times New Roman" panose="02020603050405020304" pitchFamily="18" charset="0"/>
              <a:cs typeface="Times New Roman" panose="02020603050405020304" pitchFamily="18" charset="0"/>
            </a:endParaRPr>
          </a:p>
          <a:p>
            <a:pPr algn="just">
              <a:lnSpc>
                <a:spcPct val="150000"/>
              </a:lnSpc>
            </a:pPr>
            <a:r>
              <a:rPr lang="en-US" sz="2400" b="1" dirty="0">
                <a:solidFill>
                  <a:srgbClr val="FF0000"/>
                </a:solidFill>
                <a:latin typeface="Times New Roman" panose="02020603050405020304" pitchFamily="18" charset="0"/>
                <a:cs typeface="Times New Roman" panose="02020603050405020304" pitchFamily="18" charset="0"/>
              </a:rPr>
              <a:t>Security account services, user interfaces, and device drivers</a:t>
            </a:r>
            <a:r>
              <a:rPr lang="en-US" sz="2400" dirty="0">
                <a:latin typeface="Times New Roman" panose="02020603050405020304" pitchFamily="18" charset="0"/>
                <a:cs typeface="Times New Roman" panose="02020603050405020304" pitchFamily="18" charset="0"/>
              </a:rPr>
              <a:t> can all use the Windows registry. </a:t>
            </a:r>
          </a:p>
          <a:p>
            <a:pPr algn="just">
              <a:lnSpc>
                <a:spcPct val="150000"/>
              </a:lnSpc>
            </a:pPr>
            <a:endParaRPr lang="en-US" sz="2400" dirty="0">
              <a:latin typeface="Times New Roman" panose="02020603050405020304" pitchFamily="18" charset="0"/>
              <a:cs typeface="Times New Roman" panose="02020603050405020304" pitchFamily="18" charset="0"/>
            </a:endParaRPr>
          </a:p>
          <a:p>
            <a:pPr algn="just">
              <a:lnSpc>
                <a:spcPct val="150000"/>
              </a:lnSpc>
            </a:pPr>
            <a:r>
              <a:rPr lang="en-US" sz="2400" dirty="0">
                <a:latin typeface="Times New Roman" panose="02020603050405020304" pitchFamily="18" charset="0"/>
                <a:cs typeface="Times New Roman" panose="02020603050405020304" pitchFamily="18" charset="0"/>
              </a:rPr>
              <a:t>It also helps </a:t>
            </a:r>
            <a:r>
              <a:rPr lang="en-US" sz="2400" b="1" dirty="0">
                <a:solidFill>
                  <a:srgbClr val="0070C0"/>
                </a:solidFill>
                <a:latin typeface="Times New Roman" panose="02020603050405020304" pitchFamily="18" charset="0"/>
                <a:cs typeface="Times New Roman" panose="02020603050405020304" pitchFamily="18" charset="0"/>
              </a:rPr>
              <a:t>monitor system performance and diagnose system errors.</a:t>
            </a:r>
            <a:endParaRPr lang="en-IN" sz="2400" b="1" dirty="0">
              <a:solidFill>
                <a:srgbClr val="0070C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6567C60-43F6-ED11-0891-C11CFFDA5BE5}"/>
              </a:ext>
            </a:extLst>
          </p:cNvPr>
          <p:cNvPicPr>
            <a:picLocks noChangeAspect="1"/>
          </p:cNvPicPr>
          <p:nvPr/>
        </p:nvPicPr>
        <p:blipFill rotWithShape="1">
          <a:blip r:embed="rId2"/>
          <a:srcRect l="7648" t="33334" r="41250" b="23268"/>
          <a:stretch/>
        </p:blipFill>
        <p:spPr>
          <a:xfrm>
            <a:off x="3881719" y="2438400"/>
            <a:ext cx="3612776" cy="1532965"/>
          </a:xfrm>
          <a:prstGeom prst="rect">
            <a:avLst/>
          </a:prstGeom>
        </p:spPr>
      </p:pic>
    </p:spTree>
    <p:extLst>
      <p:ext uri="{BB962C8B-B14F-4D97-AF65-F5344CB8AC3E}">
        <p14:creationId xmlns:p14="http://schemas.microsoft.com/office/powerpoint/2010/main" val="468031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267B-26C4-56DC-CC7A-48A3A9AE8E67}"/>
              </a:ext>
            </a:extLst>
          </p:cNvPr>
          <p:cNvSpPr>
            <a:spLocks noGrp="1"/>
          </p:cNvSpPr>
          <p:nvPr>
            <p:ph type="title"/>
          </p:nvPr>
        </p:nvSpPr>
        <p:spPr>
          <a:xfrm>
            <a:off x="838200" y="365125"/>
            <a:ext cx="10515600" cy="468593"/>
          </a:xfrm>
        </p:spPr>
        <p:txBody>
          <a:bodyPr>
            <a:normAutofit fontScale="90000"/>
          </a:bodyPr>
          <a:lstStyle/>
          <a:p>
            <a:r>
              <a:rPr lang="en-IN" sz="4000" b="1" dirty="0">
                <a:latin typeface="Times New Roman" panose="02020603050405020304" pitchFamily="18" charset="0"/>
                <a:cs typeface="Times New Roman" panose="02020603050405020304" pitchFamily="18" charset="0"/>
              </a:rPr>
              <a:t>Linux Fundamentals</a:t>
            </a:r>
          </a:p>
        </p:txBody>
      </p:sp>
      <p:sp>
        <p:nvSpPr>
          <p:cNvPr id="3" name="Content Placeholder 2">
            <a:extLst>
              <a:ext uri="{FF2B5EF4-FFF2-40B4-BE49-F238E27FC236}">
                <a16:creationId xmlns:a16="http://schemas.microsoft.com/office/drawing/2014/main" id="{044CE332-F37E-0A4A-65CA-6C9B4A61A22D}"/>
              </a:ext>
            </a:extLst>
          </p:cNvPr>
          <p:cNvSpPr>
            <a:spLocks noGrp="1"/>
          </p:cNvSpPr>
          <p:nvPr>
            <p:ph idx="1"/>
          </p:nvPr>
        </p:nvSpPr>
        <p:spPr>
          <a:xfrm>
            <a:off x="838199" y="923365"/>
            <a:ext cx="11013141" cy="5253598"/>
          </a:xfrm>
        </p:spPr>
        <p:txBody>
          <a:bodyPr>
            <a:normAutofit/>
          </a:bodyPr>
          <a:lstStyle/>
          <a:p>
            <a:pPr marL="0" indent="0" algn="just">
              <a:buNone/>
            </a:pPr>
            <a:r>
              <a:rPr lang="en-US" sz="1800" b="1" dirty="0" err="1">
                <a:latin typeface="Times New Roman" panose="02020603050405020304" pitchFamily="18" charset="0"/>
                <a:cs typeface="Times New Roman" panose="02020603050405020304" pitchFamily="18" charset="0"/>
              </a:rPr>
              <a:t>mkdir</a:t>
            </a:r>
            <a:r>
              <a:rPr lang="en-US" sz="1800" b="1" dirty="0">
                <a:latin typeface="Times New Roman" panose="02020603050405020304" pitchFamily="18" charset="0"/>
                <a:cs typeface="Times New Roman" panose="02020603050405020304" pitchFamily="18" charset="0"/>
              </a:rPr>
              <a:t> &amp; </a:t>
            </a:r>
            <a:r>
              <a:rPr lang="en-US" sz="1800" b="1" dirty="0" err="1">
                <a:latin typeface="Times New Roman" panose="02020603050405020304" pitchFamily="18" charset="0"/>
                <a:cs typeface="Times New Roman" panose="02020603050405020304" pitchFamily="18" charset="0"/>
              </a:rPr>
              <a:t>rmdir</a:t>
            </a:r>
            <a:r>
              <a:rPr lang="en-US" sz="1800" b="1" dirty="0">
                <a:latin typeface="Times New Roman" panose="02020603050405020304" pitchFamily="18" charset="0"/>
                <a:cs typeface="Times New Roman" panose="02020603050405020304" pitchFamily="18" charset="0"/>
              </a:rPr>
              <a:t> </a:t>
            </a:r>
          </a:p>
          <a:p>
            <a:pPr algn="just"/>
            <a:r>
              <a:rPr lang="en-US" sz="1800" dirty="0">
                <a:latin typeface="Times New Roman" panose="02020603050405020304" pitchFamily="18" charset="0"/>
                <a:cs typeface="Times New Roman" panose="02020603050405020304" pitchFamily="18" charset="0"/>
              </a:rPr>
              <a:t>Use the </a:t>
            </a:r>
            <a:r>
              <a:rPr lang="en-US" sz="1800" dirty="0" err="1">
                <a:latin typeface="Times New Roman" panose="02020603050405020304" pitchFamily="18" charset="0"/>
                <a:cs typeface="Times New Roman" panose="02020603050405020304" pitchFamily="18" charset="0"/>
              </a:rPr>
              <a:t>mkdir</a:t>
            </a:r>
            <a:r>
              <a:rPr lang="en-US" sz="1800" dirty="0">
                <a:latin typeface="Times New Roman" panose="02020603050405020304" pitchFamily="18" charset="0"/>
                <a:cs typeface="Times New Roman" panose="02020603050405020304" pitchFamily="18" charset="0"/>
              </a:rPr>
              <a:t> command when you need to </a:t>
            </a:r>
            <a:r>
              <a:rPr lang="en-US" sz="1800" b="1" dirty="0">
                <a:latin typeface="Times New Roman" panose="02020603050405020304" pitchFamily="18" charset="0"/>
                <a:cs typeface="Times New Roman" panose="02020603050405020304" pitchFamily="18" charset="0"/>
              </a:rPr>
              <a:t>create a folder or a directory. </a:t>
            </a:r>
          </a:p>
          <a:p>
            <a:pPr algn="just"/>
            <a:r>
              <a:rPr lang="en-US" sz="1800" dirty="0">
                <a:latin typeface="Times New Roman" panose="02020603050405020304" pitchFamily="18" charset="0"/>
                <a:cs typeface="Times New Roman" panose="02020603050405020304" pitchFamily="18" charset="0"/>
              </a:rPr>
              <a:t>For example, if you want to make a directory called “DIY”, you can type “</a:t>
            </a:r>
            <a:r>
              <a:rPr lang="en-US" sz="1800" dirty="0" err="1">
                <a:latin typeface="Times New Roman" panose="02020603050405020304" pitchFamily="18" charset="0"/>
                <a:cs typeface="Times New Roman" panose="02020603050405020304" pitchFamily="18" charset="0"/>
              </a:rPr>
              <a:t>mkdir</a:t>
            </a:r>
            <a:r>
              <a:rPr lang="en-US" sz="1800" dirty="0">
                <a:latin typeface="Times New Roman" panose="02020603050405020304" pitchFamily="18" charset="0"/>
                <a:cs typeface="Times New Roman" panose="02020603050405020304" pitchFamily="18" charset="0"/>
              </a:rPr>
              <a:t> DIY”. </a:t>
            </a:r>
          </a:p>
          <a:p>
            <a:pPr algn="just"/>
            <a:r>
              <a:rPr lang="en-US" sz="1800" dirty="0">
                <a:latin typeface="Times New Roman" panose="02020603050405020304" pitchFamily="18" charset="0"/>
                <a:cs typeface="Times New Roman" panose="02020603050405020304" pitchFamily="18" charset="0"/>
              </a:rPr>
              <a:t>Use </a:t>
            </a:r>
            <a:r>
              <a:rPr lang="en-US" sz="1800" dirty="0" err="1">
                <a:latin typeface="Times New Roman" panose="02020603050405020304" pitchFamily="18" charset="0"/>
                <a:cs typeface="Times New Roman" panose="02020603050405020304" pitchFamily="18" charset="0"/>
              </a:rPr>
              <a:t>rmdir</a:t>
            </a:r>
            <a:r>
              <a:rPr lang="en-US" sz="1800" dirty="0">
                <a:latin typeface="Times New Roman" panose="02020603050405020304" pitchFamily="18" charset="0"/>
                <a:cs typeface="Times New Roman" panose="02020603050405020304" pitchFamily="18" charset="0"/>
              </a:rPr>
              <a:t> to delete a directory. But </a:t>
            </a:r>
            <a:r>
              <a:rPr lang="en-US" sz="1800" b="1" dirty="0" err="1">
                <a:latin typeface="Times New Roman" panose="02020603050405020304" pitchFamily="18" charset="0"/>
                <a:cs typeface="Times New Roman" panose="02020603050405020304" pitchFamily="18" charset="0"/>
              </a:rPr>
              <a:t>rmdir</a:t>
            </a:r>
            <a:r>
              <a:rPr lang="en-US" sz="1800" b="1"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can only be used to </a:t>
            </a:r>
            <a:r>
              <a:rPr lang="en-US" sz="1800" b="1" dirty="0">
                <a:latin typeface="Times New Roman" panose="02020603050405020304" pitchFamily="18" charset="0"/>
                <a:cs typeface="Times New Roman" panose="02020603050405020304" pitchFamily="18" charset="0"/>
              </a:rPr>
              <a:t>delete an empty directory.</a:t>
            </a:r>
          </a:p>
          <a:p>
            <a:pPr algn="just"/>
            <a:endParaRPr lang="en-US" sz="1800" b="1" dirty="0">
              <a:latin typeface="Times New Roman" panose="02020603050405020304" pitchFamily="18" charset="0"/>
              <a:cs typeface="Times New Roman" panose="02020603050405020304" pitchFamily="18" charset="0"/>
            </a:endParaRPr>
          </a:p>
          <a:p>
            <a:pPr marL="0" indent="0" algn="just">
              <a:buNone/>
            </a:pPr>
            <a:r>
              <a:rPr lang="en-US" sz="1800" b="1" dirty="0">
                <a:latin typeface="Times New Roman" panose="02020603050405020304" pitchFamily="18" charset="0"/>
                <a:cs typeface="Times New Roman" panose="02020603050405020304" pitchFamily="18" charset="0"/>
              </a:rPr>
              <a:t>rm </a:t>
            </a:r>
          </a:p>
          <a:p>
            <a:pPr algn="just">
              <a:lnSpc>
                <a:spcPct val="150000"/>
              </a:lnSpc>
            </a:pPr>
            <a:r>
              <a:rPr lang="en-US" sz="1800" dirty="0">
                <a:latin typeface="Times New Roman" panose="02020603050405020304" pitchFamily="18" charset="0"/>
                <a:cs typeface="Times New Roman" panose="02020603050405020304" pitchFamily="18" charset="0"/>
              </a:rPr>
              <a:t>Use the rm command to delete files and directories. Use "rm -r" to delete just the directory. It deletes both the folder and the files it contains when using only the rm command. </a:t>
            </a:r>
          </a:p>
          <a:p>
            <a:pPr algn="just">
              <a:lnSpc>
                <a:spcPct val="150000"/>
              </a:lnSpc>
            </a:pPr>
            <a:endParaRPr lang="en-US" sz="1800" dirty="0">
              <a:latin typeface="Times New Roman" panose="02020603050405020304" pitchFamily="18" charset="0"/>
              <a:cs typeface="Times New Roman" panose="02020603050405020304" pitchFamily="18" charset="0"/>
            </a:endParaRPr>
          </a:p>
          <a:p>
            <a:pPr marL="0" indent="0" algn="just">
              <a:lnSpc>
                <a:spcPct val="150000"/>
              </a:lnSpc>
              <a:buNone/>
            </a:pPr>
            <a:r>
              <a:rPr lang="en-US" sz="1800" b="1" dirty="0">
                <a:latin typeface="Times New Roman" panose="02020603050405020304" pitchFamily="18" charset="0"/>
                <a:cs typeface="Times New Roman" panose="02020603050405020304" pitchFamily="18" charset="0"/>
              </a:rPr>
              <a:t>touch </a:t>
            </a:r>
          </a:p>
          <a:p>
            <a:pPr algn="just">
              <a:lnSpc>
                <a:spcPct val="150000"/>
              </a:lnSpc>
            </a:pPr>
            <a:r>
              <a:rPr lang="en-US" sz="1800" dirty="0">
                <a:latin typeface="Times New Roman" panose="02020603050405020304" pitchFamily="18" charset="0"/>
                <a:cs typeface="Times New Roman" panose="02020603050405020304" pitchFamily="18" charset="0"/>
              </a:rPr>
              <a:t>The touch command is used to create a file. It can be anything, from an empty txt file to an empty zip file. For example, “touch new.txt”.</a:t>
            </a:r>
            <a:endParaRPr lang="en-IN" sz="18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610ED0DE-F5C7-9DA9-12B2-A1422B0A3D97}"/>
              </a:ext>
            </a:extLst>
          </p:cNvPr>
          <p:cNvPicPr>
            <a:picLocks noChangeAspect="1"/>
          </p:cNvPicPr>
          <p:nvPr/>
        </p:nvPicPr>
        <p:blipFill rotWithShape="1">
          <a:blip r:embed="rId2"/>
          <a:srcRect r="49793"/>
          <a:stretch/>
        </p:blipFill>
        <p:spPr>
          <a:xfrm>
            <a:off x="8064463" y="730343"/>
            <a:ext cx="3500008" cy="914479"/>
          </a:xfrm>
          <a:prstGeom prst="rect">
            <a:avLst/>
          </a:prstGeom>
        </p:spPr>
      </p:pic>
      <p:pic>
        <p:nvPicPr>
          <p:cNvPr id="10" name="Picture 9">
            <a:extLst>
              <a:ext uri="{FF2B5EF4-FFF2-40B4-BE49-F238E27FC236}">
                <a16:creationId xmlns:a16="http://schemas.microsoft.com/office/drawing/2014/main" id="{4523CD8B-6F80-8721-3E35-3F9EE3B0034A}"/>
              </a:ext>
            </a:extLst>
          </p:cNvPr>
          <p:cNvPicPr>
            <a:picLocks noChangeAspect="1"/>
          </p:cNvPicPr>
          <p:nvPr/>
        </p:nvPicPr>
        <p:blipFill>
          <a:blip r:embed="rId3"/>
          <a:stretch>
            <a:fillRect/>
          </a:stretch>
        </p:blipFill>
        <p:spPr>
          <a:xfrm>
            <a:off x="7563404" y="3662265"/>
            <a:ext cx="3790396" cy="1197466"/>
          </a:xfrm>
          <a:prstGeom prst="rect">
            <a:avLst/>
          </a:prstGeom>
        </p:spPr>
      </p:pic>
      <p:pic>
        <p:nvPicPr>
          <p:cNvPr id="12" name="Picture 11">
            <a:extLst>
              <a:ext uri="{FF2B5EF4-FFF2-40B4-BE49-F238E27FC236}">
                <a16:creationId xmlns:a16="http://schemas.microsoft.com/office/drawing/2014/main" id="{1DD6E309-3C9C-3648-0D02-7F658DDEBDBC}"/>
              </a:ext>
            </a:extLst>
          </p:cNvPr>
          <p:cNvPicPr>
            <a:picLocks noChangeAspect="1"/>
          </p:cNvPicPr>
          <p:nvPr/>
        </p:nvPicPr>
        <p:blipFill>
          <a:blip r:embed="rId4"/>
          <a:stretch>
            <a:fillRect/>
          </a:stretch>
        </p:blipFill>
        <p:spPr>
          <a:xfrm>
            <a:off x="4726981" y="5670835"/>
            <a:ext cx="4479771" cy="913644"/>
          </a:xfrm>
          <a:prstGeom prst="rect">
            <a:avLst/>
          </a:prstGeom>
        </p:spPr>
      </p:pic>
    </p:spTree>
    <p:extLst>
      <p:ext uri="{BB962C8B-B14F-4D97-AF65-F5344CB8AC3E}">
        <p14:creationId xmlns:p14="http://schemas.microsoft.com/office/powerpoint/2010/main" val="28566867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15A54-5BA9-5355-99B5-BE08AC412526}"/>
              </a:ext>
            </a:extLst>
          </p:cNvPr>
          <p:cNvSpPr>
            <a:spLocks noGrp="1"/>
          </p:cNvSpPr>
          <p:nvPr>
            <p:ph type="title"/>
          </p:nvPr>
        </p:nvSpPr>
        <p:spPr>
          <a:xfrm>
            <a:off x="838200" y="365125"/>
            <a:ext cx="10515600" cy="755463"/>
          </a:xfrm>
        </p:spPr>
        <p:txBody>
          <a:bodyPr>
            <a:normAutofit/>
          </a:bodyPr>
          <a:lstStyle/>
          <a:p>
            <a:r>
              <a:rPr lang="en-IN" sz="3600" b="1" dirty="0">
                <a:latin typeface="Times New Roman" panose="02020603050405020304" pitchFamily="18" charset="0"/>
                <a:cs typeface="Times New Roman" panose="02020603050405020304" pitchFamily="18" charset="0"/>
              </a:rPr>
              <a:t>Windows registry</a:t>
            </a:r>
          </a:p>
        </p:txBody>
      </p:sp>
      <p:sp>
        <p:nvSpPr>
          <p:cNvPr id="3" name="Content Placeholder 2">
            <a:extLst>
              <a:ext uri="{FF2B5EF4-FFF2-40B4-BE49-F238E27FC236}">
                <a16:creationId xmlns:a16="http://schemas.microsoft.com/office/drawing/2014/main" id="{6595DF4C-9FF6-AB0A-0E9D-F87DECE19FDE}"/>
              </a:ext>
            </a:extLst>
          </p:cNvPr>
          <p:cNvSpPr>
            <a:spLocks noGrp="1"/>
          </p:cNvSpPr>
          <p:nvPr>
            <p:ph idx="1"/>
          </p:nvPr>
        </p:nvSpPr>
        <p:spPr>
          <a:xfrm>
            <a:off x="838200" y="1120588"/>
            <a:ext cx="10708341" cy="5056375"/>
          </a:xfrm>
        </p:spPr>
        <p:txBody>
          <a:bodyPr>
            <a:normAutofit/>
          </a:bodyPr>
          <a:lstStyle/>
          <a:p>
            <a:pPr algn="just">
              <a:lnSpc>
                <a:spcPct val="150000"/>
              </a:lnSpc>
            </a:pPr>
            <a:r>
              <a:rPr lang="en-US" sz="2400" dirty="0">
                <a:latin typeface="Times New Roman" panose="02020603050405020304" pitchFamily="18" charset="0"/>
                <a:cs typeface="Times New Roman" panose="02020603050405020304" pitchFamily="18" charset="0"/>
              </a:rPr>
              <a:t>Windows computers used to use a number of individual config files </a:t>
            </a:r>
          </a:p>
          <a:p>
            <a:pPr lvl="1" algn="just">
              <a:lnSpc>
                <a:spcPct val="150000"/>
              </a:lnSpc>
              <a:buFont typeface="Wingdings" panose="05000000000000000000" pitchFamily="2" charset="2"/>
              <a:buChar char="ü"/>
            </a:pPr>
            <a:r>
              <a:rPr lang="en-US" dirty="0">
                <a:solidFill>
                  <a:srgbClr val="0070C0"/>
                </a:solidFill>
                <a:latin typeface="Times New Roman" panose="02020603050405020304" pitchFamily="18" charset="0"/>
                <a:cs typeface="Times New Roman" panose="02020603050405020304" pitchFamily="18" charset="0"/>
              </a:rPr>
              <a:t>autoexec.bat</a:t>
            </a:r>
          </a:p>
          <a:p>
            <a:pPr lvl="1" algn="just">
              <a:lnSpc>
                <a:spcPct val="150000"/>
              </a:lnSpc>
              <a:buFont typeface="Wingdings" panose="05000000000000000000" pitchFamily="2" charset="2"/>
              <a:buChar char="ü"/>
            </a:pPr>
            <a:r>
              <a:rPr lang="en-US" dirty="0">
                <a:solidFill>
                  <a:srgbClr val="0070C0"/>
                </a:solidFill>
                <a:latin typeface="Times New Roman" panose="02020603050405020304" pitchFamily="18" charset="0"/>
                <a:cs typeface="Times New Roman" panose="02020603050405020304" pitchFamily="18" charset="0"/>
              </a:rPr>
              <a:t>config.sys</a:t>
            </a:r>
          </a:p>
          <a:p>
            <a:pPr lvl="1" algn="just">
              <a:lnSpc>
                <a:spcPct val="150000"/>
              </a:lnSpc>
              <a:buFont typeface="Wingdings" panose="05000000000000000000" pitchFamily="2" charset="2"/>
              <a:buChar char="ü"/>
            </a:pPr>
            <a:r>
              <a:rPr lang="en-US" dirty="0">
                <a:solidFill>
                  <a:srgbClr val="0070C0"/>
                </a:solidFill>
                <a:latin typeface="Times New Roman" panose="02020603050405020304" pitchFamily="18" charset="0"/>
                <a:cs typeface="Times New Roman" panose="02020603050405020304" pitchFamily="18" charset="0"/>
              </a:rPr>
              <a:t>.</a:t>
            </a:r>
            <a:r>
              <a:rPr lang="en-US" dirty="0" err="1">
                <a:solidFill>
                  <a:srgbClr val="0070C0"/>
                </a:solidFill>
                <a:latin typeface="Times New Roman" panose="02020603050405020304" pitchFamily="18" charset="0"/>
                <a:cs typeface="Times New Roman" panose="02020603050405020304" pitchFamily="18" charset="0"/>
              </a:rPr>
              <a:t>ini</a:t>
            </a:r>
            <a:r>
              <a:rPr lang="en-US" dirty="0">
                <a:solidFill>
                  <a:srgbClr val="0070C0"/>
                </a:solidFill>
                <a:latin typeface="Times New Roman" panose="02020603050405020304" pitchFamily="18" charset="0"/>
                <a:cs typeface="Times New Roman" panose="02020603050405020304" pitchFamily="18" charset="0"/>
              </a:rPr>
              <a:t> files </a:t>
            </a:r>
          </a:p>
          <a:p>
            <a:pPr algn="just">
              <a:lnSpc>
                <a:spcPct val="150000"/>
              </a:lnSpc>
            </a:pPr>
            <a:r>
              <a:rPr lang="en-US" sz="2400" dirty="0">
                <a:latin typeface="Times New Roman" panose="02020603050405020304" pitchFamily="18" charset="0"/>
                <a:cs typeface="Times New Roman" panose="02020603050405020304" pitchFamily="18" charset="0"/>
              </a:rPr>
              <a:t>The release of Windows 95, those were replaced with an organized, hierarchical folder system. </a:t>
            </a:r>
          </a:p>
          <a:p>
            <a:pPr algn="just">
              <a:lnSpc>
                <a:spcPct val="150000"/>
              </a:lnSpc>
            </a:pPr>
            <a:endParaRPr lang="en-US" sz="2400" dirty="0">
              <a:latin typeface="Times New Roman" panose="02020603050405020304" pitchFamily="18" charset="0"/>
              <a:cs typeface="Times New Roman" panose="02020603050405020304" pitchFamily="18" charset="0"/>
            </a:endParaRPr>
          </a:p>
          <a:p>
            <a:pPr algn="just">
              <a:lnSpc>
                <a:spcPct val="150000"/>
              </a:lnSpc>
            </a:pPr>
            <a:r>
              <a:rPr lang="en-US" sz="2400" dirty="0">
                <a:latin typeface="Times New Roman" panose="02020603050405020304" pitchFamily="18" charset="0"/>
                <a:cs typeface="Times New Roman" panose="02020603050405020304" pitchFamily="18" charset="0"/>
              </a:rPr>
              <a:t>You can access the Windows registry by typing </a:t>
            </a:r>
            <a:r>
              <a:rPr lang="en-US" sz="2400" b="1" dirty="0">
                <a:solidFill>
                  <a:srgbClr val="FF0000"/>
                </a:solidFill>
                <a:latin typeface="Times New Roman" panose="02020603050405020304" pitchFamily="18" charset="0"/>
                <a:cs typeface="Times New Roman" panose="02020603050405020304" pitchFamily="18" charset="0"/>
              </a:rPr>
              <a:t>regedit</a:t>
            </a:r>
            <a:r>
              <a:rPr lang="en-US" sz="2400" dirty="0">
                <a:latin typeface="Times New Roman" panose="02020603050405020304" pitchFamily="18" charset="0"/>
                <a:cs typeface="Times New Roman" panose="02020603050405020304" pitchFamily="18" charset="0"/>
              </a:rPr>
              <a:t> in the Windows taskbar.</a:t>
            </a:r>
            <a:endParaRPr lang="en-IN" sz="2400" b="1"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00717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15A54-5BA9-5355-99B5-BE08AC412526}"/>
              </a:ext>
            </a:extLst>
          </p:cNvPr>
          <p:cNvSpPr>
            <a:spLocks noGrp="1"/>
          </p:cNvSpPr>
          <p:nvPr>
            <p:ph type="title"/>
          </p:nvPr>
        </p:nvSpPr>
        <p:spPr>
          <a:xfrm>
            <a:off x="838200" y="365125"/>
            <a:ext cx="10515600" cy="755463"/>
          </a:xfrm>
        </p:spPr>
        <p:txBody>
          <a:bodyPr>
            <a:normAutofit/>
          </a:bodyPr>
          <a:lstStyle/>
          <a:p>
            <a:r>
              <a:rPr lang="en-IN" sz="3600" b="1" dirty="0">
                <a:latin typeface="Times New Roman" panose="02020603050405020304" pitchFamily="18" charset="0"/>
                <a:cs typeface="Times New Roman" panose="02020603050405020304" pitchFamily="18" charset="0"/>
              </a:rPr>
              <a:t>Windows registry</a:t>
            </a:r>
          </a:p>
        </p:txBody>
      </p:sp>
      <p:pic>
        <p:nvPicPr>
          <p:cNvPr id="6" name="Picture 5">
            <a:extLst>
              <a:ext uri="{FF2B5EF4-FFF2-40B4-BE49-F238E27FC236}">
                <a16:creationId xmlns:a16="http://schemas.microsoft.com/office/drawing/2014/main" id="{00155702-3836-D0B7-7731-7C58F07CA01C}"/>
              </a:ext>
            </a:extLst>
          </p:cNvPr>
          <p:cNvPicPr>
            <a:picLocks noChangeAspect="1"/>
          </p:cNvPicPr>
          <p:nvPr/>
        </p:nvPicPr>
        <p:blipFill>
          <a:blip r:embed="rId2"/>
          <a:stretch>
            <a:fillRect/>
          </a:stretch>
        </p:blipFill>
        <p:spPr>
          <a:xfrm>
            <a:off x="901200" y="1047165"/>
            <a:ext cx="10515600" cy="54457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163889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15A54-5BA9-5355-99B5-BE08AC412526}"/>
              </a:ext>
            </a:extLst>
          </p:cNvPr>
          <p:cNvSpPr>
            <a:spLocks noGrp="1"/>
          </p:cNvSpPr>
          <p:nvPr>
            <p:ph type="title"/>
          </p:nvPr>
        </p:nvSpPr>
        <p:spPr>
          <a:xfrm>
            <a:off x="838200" y="365125"/>
            <a:ext cx="10515600" cy="755463"/>
          </a:xfrm>
        </p:spPr>
        <p:txBody>
          <a:bodyPr>
            <a:normAutofit/>
          </a:bodyPr>
          <a:lstStyle/>
          <a:p>
            <a:r>
              <a:rPr lang="en-US" sz="3600" b="1" dirty="0">
                <a:latin typeface="Times New Roman" panose="02020603050405020304" pitchFamily="18" charset="0"/>
                <a:cs typeface="Times New Roman" panose="02020603050405020304" pitchFamily="18" charset="0"/>
              </a:rPr>
              <a:t>What is regedit used for?</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95DF4C-9FF6-AB0A-0E9D-F87DECE19FDE}"/>
              </a:ext>
            </a:extLst>
          </p:cNvPr>
          <p:cNvSpPr>
            <a:spLocks noGrp="1"/>
          </p:cNvSpPr>
          <p:nvPr>
            <p:ph idx="1"/>
          </p:nvPr>
        </p:nvSpPr>
        <p:spPr>
          <a:xfrm>
            <a:off x="838200" y="1120588"/>
            <a:ext cx="10708341" cy="5056375"/>
          </a:xfrm>
        </p:spPr>
        <p:txBody>
          <a:bodyPr>
            <a:normAutofit/>
          </a:bodyPr>
          <a:lstStyle/>
          <a:p>
            <a:pPr algn="just">
              <a:lnSpc>
                <a:spcPct val="150000"/>
              </a:lnSpc>
            </a:pPr>
            <a:r>
              <a:rPr lang="en-US" sz="2400" b="1" dirty="0">
                <a:solidFill>
                  <a:srgbClr val="FF0000"/>
                </a:solidFill>
                <a:latin typeface="Times New Roman" panose="02020603050405020304" pitchFamily="18" charset="0"/>
                <a:cs typeface="Times New Roman" panose="02020603050405020304" pitchFamily="18" charset="0"/>
              </a:rPr>
              <a:t>Regedit</a:t>
            </a:r>
            <a:r>
              <a:rPr lang="en-US" sz="2400" dirty="0">
                <a:latin typeface="Times New Roman" panose="02020603050405020304" pitchFamily="18" charset="0"/>
                <a:cs typeface="Times New Roman" panose="02020603050405020304" pitchFamily="18" charset="0"/>
              </a:rPr>
              <a:t> is the Windows registry editor, a graphical tool that lets you </a:t>
            </a:r>
            <a:r>
              <a:rPr lang="en-US" sz="2400" b="1" dirty="0">
                <a:solidFill>
                  <a:schemeClr val="accent1"/>
                </a:solidFill>
                <a:latin typeface="Times New Roman" panose="02020603050405020304" pitchFamily="18" charset="0"/>
                <a:cs typeface="Times New Roman" panose="02020603050405020304" pitchFamily="18" charset="0"/>
              </a:rPr>
              <a:t>view and monitor the Windows operating system’s registry </a:t>
            </a:r>
            <a:r>
              <a:rPr lang="en-US" sz="2400" dirty="0">
                <a:latin typeface="Times New Roman" panose="02020603050405020304" pitchFamily="18" charset="0"/>
                <a:cs typeface="Times New Roman" panose="02020603050405020304" pitchFamily="18" charset="0"/>
              </a:rPr>
              <a:t>and edit it if necessary. </a:t>
            </a:r>
          </a:p>
          <a:p>
            <a:pPr algn="just">
              <a:lnSpc>
                <a:spcPct val="150000"/>
              </a:lnSpc>
            </a:pPr>
            <a:endParaRPr lang="en-US" sz="2400" dirty="0">
              <a:latin typeface="Times New Roman" panose="02020603050405020304" pitchFamily="18" charset="0"/>
              <a:cs typeface="Times New Roman" panose="02020603050405020304" pitchFamily="18" charset="0"/>
            </a:endParaRPr>
          </a:p>
          <a:p>
            <a:pPr algn="just">
              <a:lnSpc>
                <a:spcPct val="150000"/>
              </a:lnSpc>
            </a:pPr>
            <a:r>
              <a:rPr lang="en-US" sz="2400" dirty="0">
                <a:latin typeface="Times New Roman" panose="02020603050405020304" pitchFamily="18" charset="0"/>
                <a:cs typeface="Times New Roman" panose="02020603050405020304" pitchFamily="18" charset="0"/>
              </a:rPr>
              <a:t>Regedit lets you make </a:t>
            </a:r>
            <a:r>
              <a:rPr lang="en-US" sz="2400" b="1" dirty="0">
                <a:solidFill>
                  <a:srgbClr val="C00000"/>
                </a:solidFill>
                <a:latin typeface="Times New Roman" panose="02020603050405020304" pitchFamily="18" charset="0"/>
                <a:cs typeface="Times New Roman" panose="02020603050405020304" pitchFamily="18" charset="0"/>
              </a:rPr>
              <a:t>root-level or administrative-level changes </a:t>
            </a:r>
            <a:r>
              <a:rPr lang="en-US" sz="2400" dirty="0">
                <a:latin typeface="Times New Roman" panose="02020603050405020304" pitchFamily="18" charset="0"/>
                <a:cs typeface="Times New Roman" panose="02020603050405020304" pitchFamily="18" charset="0"/>
              </a:rPr>
              <a:t>to your computer and the configuration settings of applications that connect to the registry.</a:t>
            </a:r>
          </a:p>
          <a:p>
            <a:pPr algn="just">
              <a:lnSpc>
                <a:spcPct val="150000"/>
              </a:lnSpc>
            </a:pPr>
            <a:endParaRPr lang="en-US" sz="2400" b="1" dirty="0">
              <a:solidFill>
                <a:srgbClr val="0070C0"/>
              </a:solidFill>
              <a:latin typeface="Times New Roman" panose="02020603050405020304" pitchFamily="18" charset="0"/>
              <a:cs typeface="Times New Roman" panose="02020603050405020304" pitchFamily="18" charset="0"/>
            </a:endParaRPr>
          </a:p>
          <a:p>
            <a:pPr algn="just">
              <a:lnSpc>
                <a:spcPct val="150000"/>
              </a:lnSpc>
            </a:pPr>
            <a:r>
              <a:rPr lang="en-US" sz="2400" dirty="0">
                <a:latin typeface="Times New Roman" panose="02020603050405020304" pitchFamily="18" charset="0"/>
                <a:cs typeface="Times New Roman" panose="02020603050405020304" pitchFamily="18" charset="0"/>
              </a:rPr>
              <a:t>Only authorized users with administrative access can use the regedit tool.</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47641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15A54-5BA9-5355-99B5-BE08AC412526}"/>
              </a:ext>
            </a:extLst>
          </p:cNvPr>
          <p:cNvSpPr>
            <a:spLocks noGrp="1"/>
          </p:cNvSpPr>
          <p:nvPr>
            <p:ph type="title"/>
          </p:nvPr>
        </p:nvSpPr>
        <p:spPr>
          <a:xfrm>
            <a:off x="838200" y="365125"/>
            <a:ext cx="10515600" cy="755463"/>
          </a:xfrm>
        </p:spPr>
        <p:txBody>
          <a:bodyPr>
            <a:normAutofit/>
          </a:bodyPr>
          <a:lstStyle/>
          <a:p>
            <a:r>
              <a:rPr lang="en-US" sz="3600" b="1" dirty="0">
                <a:latin typeface="Times New Roman" panose="02020603050405020304" pitchFamily="18" charset="0"/>
                <a:cs typeface="Times New Roman" panose="02020603050405020304" pitchFamily="18" charset="0"/>
              </a:rPr>
              <a:t>How does the Windows registry work</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95DF4C-9FF6-AB0A-0E9D-F87DECE19FDE}"/>
              </a:ext>
            </a:extLst>
          </p:cNvPr>
          <p:cNvSpPr>
            <a:spLocks noGrp="1"/>
          </p:cNvSpPr>
          <p:nvPr>
            <p:ph idx="1"/>
          </p:nvPr>
        </p:nvSpPr>
        <p:spPr>
          <a:xfrm>
            <a:off x="838200" y="1120588"/>
            <a:ext cx="6647329" cy="5056375"/>
          </a:xfrm>
        </p:spPr>
        <p:txBody>
          <a:bodyPr>
            <a:normAutofit fontScale="92500"/>
          </a:bodyPr>
          <a:lstStyle/>
          <a:p>
            <a:pPr algn="just">
              <a:lnSpc>
                <a:spcPct val="150000"/>
              </a:lnSpc>
            </a:pPr>
            <a:r>
              <a:rPr lang="en-US" sz="2400" dirty="0">
                <a:latin typeface="Times New Roman" panose="02020603050405020304" pitchFamily="18" charset="0"/>
                <a:cs typeface="Times New Roman" panose="02020603050405020304" pitchFamily="18" charset="0"/>
              </a:rPr>
              <a:t>A hierarchical database structure of keys and values makes up the registry.</a:t>
            </a:r>
          </a:p>
          <a:p>
            <a:pPr algn="just">
              <a:lnSpc>
                <a:spcPct val="150000"/>
              </a:lnSpc>
            </a:pPr>
            <a:r>
              <a:rPr lang="en-US" sz="2400" b="1" dirty="0">
                <a:solidFill>
                  <a:srgbClr val="00B0F0"/>
                </a:solidFill>
                <a:latin typeface="Times New Roman" panose="02020603050405020304" pitchFamily="18" charset="0"/>
                <a:cs typeface="Times New Roman" panose="02020603050405020304" pitchFamily="18" charset="0"/>
              </a:rPr>
              <a:t>Registry keys </a:t>
            </a:r>
            <a:r>
              <a:rPr lang="en-US" sz="2400" dirty="0">
                <a:latin typeface="Times New Roman" panose="02020603050405020304" pitchFamily="18" charset="0"/>
                <a:cs typeface="Times New Roman" panose="02020603050405020304" pitchFamily="18" charset="0"/>
              </a:rPr>
              <a:t>are containers that act like </a:t>
            </a:r>
            <a:r>
              <a:rPr lang="en-US" sz="2400" b="1" dirty="0">
                <a:solidFill>
                  <a:srgbClr val="00B0F0"/>
                </a:solidFill>
                <a:latin typeface="Times New Roman" panose="02020603050405020304" pitchFamily="18" charset="0"/>
                <a:cs typeface="Times New Roman" panose="02020603050405020304" pitchFamily="18" charset="0"/>
              </a:rPr>
              <a:t>folders</a:t>
            </a:r>
            <a:r>
              <a:rPr lang="en-US" sz="2400" dirty="0">
                <a:latin typeface="Times New Roman" panose="02020603050405020304" pitchFamily="18" charset="0"/>
                <a:cs typeface="Times New Roman" panose="02020603050405020304" pitchFamily="18" charset="0"/>
              </a:rPr>
              <a:t>, with values or subkeys contained within them. </a:t>
            </a:r>
          </a:p>
          <a:p>
            <a:pPr algn="just">
              <a:lnSpc>
                <a:spcPct val="150000"/>
              </a:lnSpc>
            </a:pPr>
            <a:r>
              <a:rPr lang="en-US" sz="2400" b="1" dirty="0">
                <a:solidFill>
                  <a:srgbClr val="002060"/>
                </a:solidFill>
                <a:latin typeface="Times New Roman" panose="02020603050405020304" pitchFamily="18" charset="0"/>
                <a:cs typeface="Times New Roman" panose="02020603050405020304" pitchFamily="18" charset="0"/>
              </a:rPr>
              <a:t>Registry values </a:t>
            </a:r>
            <a:r>
              <a:rPr lang="en-US" sz="2400" dirty="0">
                <a:latin typeface="Times New Roman" panose="02020603050405020304" pitchFamily="18" charset="0"/>
                <a:cs typeface="Times New Roman" panose="02020603050405020304" pitchFamily="18" charset="0"/>
              </a:rPr>
              <a:t>are similar to </a:t>
            </a:r>
            <a:r>
              <a:rPr lang="en-US" sz="2400" b="1" dirty="0">
                <a:solidFill>
                  <a:srgbClr val="002060"/>
                </a:solidFill>
                <a:latin typeface="Times New Roman" panose="02020603050405020304" pitchFamily="18" charset="0"/>
                <a:cs typeface="Times New Roman" panose="02020603050405020304" pitchFamily="18" charset="0"/>
              </a:rPr>
              <a:t>files </a:t>
            </a:r>
            <a:r>
              <a:rPr lang="en-US" sz="2400" dirty="0">
                <a:latin typeface="Times New Roman" panose="02020603050405020304" pitchFamily="18" charset="0"/>
                <a:cs typeface="Times New Roman" panose="02020603050405020304" pitchFamily="18" charset="0"/>
              </a:rPr>
              <a:t>(not containers).</a:t>
            </a:r>
          </a:p>
          <a:p>
            <a:pPr algn="just">
              <a:lnSpc>
                <a:spcPct val="150000"/>
              </a:lnSpc>
            </a:pPr>
            <a:r>
              <a:rPr lang="en-US" sz="2400" dirty="0">
                <a:latin typeface="Times New Roman" panose="02020603050405020304" pitchFamily="18" charset="0"/>
                <a:cs typeface="Times New Roman" panose="02020603050405020304" pitchFamily="18" charset="0"/>
              </a:rPr>
              <a:t>Not all applications use the registry. </a:t>
            </a:r>
          </a:p>
          <a:p>
            <a:pPr algn="just">
              <a:lnSpc>
                <a:spcPct val="150000"/>
              </a:lnSpc>
            </a:pPr>
            <a:r>
              <a:rPr lang="en-US" sz="2400" dirty="0">
                <a:latin typeface="Times New Roman" panose="02020603050405020304" pitchFamily="18" charset="0"/>
                <a:cs typeface="Times New Roman" panose="02020603050405020304" pitchFamily="18" charset="0"/>
              </a:rPr>
              <a:t>If you uninstall a program, you usually delete its settings from the registry — but not always. </a:t>
            </a:r>
            <a:endParaRPr lang="en-IN"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87A0115-7A0B-B55F-2721-994B052C1DD2}"/>
              </a:ext>
            </a:extLst>
          </p:cNvPr>
          <p:cNvPicPr>
            <a:picLocks noChangeAspect="1"/>
          </p:cNvPicPr>
          <p:nvPr/>
        </p:nvPicPr>
        <p:blipFill>
          <a:blip r:embed="rId2"/>
          <a:stretch>
            <a:fillRect/>
          </a:stretch>
        </p:blipFill>
        <p:spPr>
          <a:xfrm>
            <a:off x="7611034" y="2162944"/>
            <a:ext cx="4087905" cy="2532112"/>
          </a:xfrm>
          <a:prstGeom prst="rect">
            <a:avLst/>
          </a:prstGeom>
        </p:spPr>
      </p:pic>
    </p:spTree>
    <p:extLst>
      <p:ext uri="{BB962C8B-B14F-4D97-AF65-F5344CB8AC3E}">
        <p14:creationId xmlns:p14="http://schemas.microsoft.com/office/powerpoint/2010/main" val="11602879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15A54-5BA9-5355-99B5-BE08AC412526}"/>
              </a:ext>
            </a:extLst>
          </p:cNvPr>
          <p:cNvSpPr>
            <a:spLocks noGrp="1"/>
          </p:cNvSpPr>
          <p:nvPr>
            <p:ph type="title"/>
          </p:nvPr>
        </p:nvSpPr>
        <p:spPr>
          <a:xfrm>
            <a:off x="838200" y="365125"/>
            <a:ext cx="10515600" cy="755463"/>
          </a:xfrm>
        </p:spPr>
        <p:txBody>
          <a:bodyPr>
            <a:normAutofit/>
          </a:bodyPr>
          <a:lstStyle/>
          <a:p>
            <a:r>
              <a:rPr lang="en-US" sz="3600" b="1" dirty="0">
                <a:latin typeface="Times New Roman" panose="02020603050405020304" pitchFamily="18" charset="0"/>
                <a:cs typeface="Times New Roman" panose="02020603050405020304" pitchFamily="18" charset="0"/>
              </a:rPr>
              <a:t>How does the Windows registry work</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95DF4C-9FF6-AB0A-0E9D-F87DECE19FDE}"/>
              </a:ext>
            </a:extLst>
          </p:cNvPr>
          <p:cNvSpPr>
            <a:spLocks noGrp="1"/>
          </p:cNvSpPr>
          <p:nvPr>
            <p:ph idx="1"/>
          </p:nvPr>
        </p:nvSpPr>
        <p:spPr>
          <a:xfrm>
            <a:off x="838200" y="1120588"/>
            <a:ext cx="10708341" cy="5056375"/>
          </a:xfrm>
        </p:spPr>
        <p:txBody>
          <a:bodyPr>
            <a:normAutofit/>
          </a:bodyPr>
          <a:lstStyle/>
          <a:p>
            <a:pPr algn="just">
              <a:lnSpc>
                <a:spcPct val="150000"/>
              </a:lnSpc>
            </a:pPr>
            <a:r>
              <a:rPr lang="en-US" sz="2000" dirty="0">
                <a:latin typeface="Times New Roman" panose="02020603050405020304" pitchFamily="18" charset="0"/>
                <a:cs typeface="Times New Roman" panose="02020603050405020304" pitchFamily="18" charset="0"/>
              </a:rPr>
              <a:t>The main branches of the registry are called hives. And most PCs have five of them.</a:t>
            </a:r>
          </a:p>
          <a:p>
            <a:pPr algn="just">
              <a:lnSpc>
                <a:spcPct val="150000"/>
              </a:lnSpc>
            </a:pPr>
            <a:r>
              <a:rPr lang="en-US" sz="2000" dirty="0">
                <a:latin typeface="Times New Roman" panose="02020603050405020304" pitchFamily="18" charset="0"/>
                <a:cs typeface="Times New Roman" panose="02020603050405020304" pitchFamily="18" charset="0"/>
              </a:rPr>
              <a:t>All the folders in the registry are called keys except for these five hives. </a:t>
            </a:r>
          </a:p>
          <a:p>
            <a:pPr algn="just">
              <a:lnSpc>
                <a:spcPct val="150000"/>
              </a:lnSpc>
            </a:pPr>
            <a:r>
              <a:rPr lang="en-US" sz="2000" b="1" dirty="0">
                <a:solidFill>
                  <a:srgbClr val="0070C0"/>
                </a:solidFill>
                <a:latin typeface="Times New Roman" panose="02020603050405020304" pitchFamily="18" charset="0"/>
                <a:cs typeface="Times New Roman" panose="02020603050405020304" pitchFamily="18" charset="0"/>
              </a:rPr>
              <a:t>HKEY_CLASSES_ROOT </a:t>
            </a:r>
            <a:r>
              <a:rPr lang="en-US" sz="2000" dirty="0">
                <a:latin typeface="Times New Roman" panose="02020603050405020304" pitchFamily="18" charset="0"/>
                <a:cs typeface="Times New Roman" panose="02020603050405020304" pitchFamily="18" charset="0"/>
              </a:rPr>
              <a:t>— keeps track of </a:t>
            </a:r>
            <a:r>
              <a:rPr lang="en-US" sz="2000" b="1" dirty="0">
                <a:solidFill>
                  <a:srgbClr val="C00000"/>
                </a:solidFill>
                <a:latin typeface="Times New Roman" panose="02020603050405020304" pitchFamily="18" charset="0"/>
                <a:cs typeface="Times New Roman" panose="02020603050405020304" pitchFamily="18" charset="0"/>
              </a:rPr>
              <a:t>default file associations. </a:t>
            </a:r>
            <a:r>
              <a:rPr lang="en-US" sz="2000" dirty="0">
                <a:latin typeface="Times New Roman" panose="02020603050405020304" pitchFamily="18" charset="0"/>
                <a:cs typeface="Times New Roman" panose="02020603050405020304" pitchFamily="18" charset="0"/>
              </a:rPr>
              <a:t>This is how your computer knows to </a:t>
            </a:r>
            <a:r>
              <a:rPr lang="en-US" sz="2000" b="1" dirty="0">
                <a:solidFill>
                  <a:srgbClr val="C00000"/>
                </a:solidFill>
                <a:latin typeface="Times New Roman" panose="02020603050405020304" pitchFamily="18" charset="0"/>
                <a:cs typeface="Times New Roman" panose="02020603050405020304" pitchFamily="18" charset="0"/>
              </a:rPr>
              <a:t>open a Word (doc) file.</a:t>
            </a:r>
          </a:p>
          <a:p>
            <a:pPr algn="just">
              <a:lnSpc>
                <a:spcPct val="150000"/>
              </a:lnSpc>
            </a:pPr>
            <a:r>
              <a:rPr lang="en-US" sz="2000" b="1" dirty="0">
                <a:solidFill>
                  <a:srgbClr val="0070C0"/>
                </a:solidFill>
                <a:latin typeface="Times New Roman" panose="02020603050405020304" pitchFamily="18" charset="0"/>
                <a:cs typeface="Times New Roman" panose="02020603050405020304" pitchFamily="18" charset="0"/>
              </a:rPr>
              <a:t>HKEY_CURRENT_USER </a:t>
            </a:r>
            <a:r>
              <a:rPr lang="en-US" sz="2000" dirty="0">
                <a:latin typeface="Times New Roman" panose="02020603050405020304" pitchFamily="18" charset="0"/>
                <a:cs typeface="Times New Roman" panose="02020603050405020304" pitchFamily="18" charset="0"/>
              </a:rPr>
              <a:t>— contains settings specific to your username in Windows.</a:t>
            </a:r>
          </a:p>
          <a:p>
            <a:pPr algn="just">
              <a:lnSpc>
                <a:spcPct val="150000"/>
              </a:lnSpc>
            </a:pPr>
            <a:r>
              <a:rPr lang="en-US" sz="2000" b="1" dirty="0">
                <a:solidFill>
                  <a:schemeClr val="accent1"/>
                </a:solidFill>
                <a:latin typeface="Times New Roman" panose="02020603050405020304" pitchFamily="18" charset="0"/>
                <a:cs typeface="Times New Roman" panose="02020603050405020304" pitchFamily="18" charset="0"/>
              </a:rPr>
              <a:t>HKEY_LOCAL_MACHINE</a:t>
            </a:r>
            <a:r>
              <a:rPr lang="en-US" sz="2000" dirty="0">
                <a:latin typeface="Times New Roman" panose="02020603050405020304" pitchFamily="18" charset="0"/>
                <a:cs typeface="Times New Roman" panose="02020603050405020304" pitchFamily="18" charset="0"/>
              </a:rPr>
              <a:t> — contains passwords, boot files, software installation files, and security settings.</a:t>
            </a:r>
          </a:p>
          <a:p>
            <a:pPr algn="just">
              <a:lnSpc>
                <a:spcPct val="150000"/>
              </a:lnSpc>
            </a:pPr>
            <a:r>
              <a:rPr lang="en-US" sz="2000" b="1" dirty="0">
                <a:solidFill>
                  <a:schemeClr val="accent1"/>
                </a:solidFill>
                <a:latin typeface="Times New Roman" panose="02020603050405020304" pitchFamily="18" charset="0"/>
                <a:cs typeface="Times New Roman" panose="02020603050405020304" pitchFamily="18" charset="0"/>
              </a:rPr>
              <a:t>HKEY_USERS</a:t>
            </a:r>
            <a:r>
              <a:rPr lang="en-US" sz="2000" dirty="0">
                <a:latin typeface="Times New Roman" panose="02020603050405020304" pitchFamily="18" charset="0"/>
                <a:cs typeface="Times New Roman" panose="02020603050405020304" pitchFamily="18" charset="0"/>
              </a:rPr>
              <a:t> — like the CURRENT_USER hive, except it’s for when more than one user is logged onto the server or computer.</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46274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15A54-5BA9-5355-99B5-BE08AC412526}"/>
              </a:ext>
            </a:extLst>
          </p:cNvPr>
          <p:cNvSpPr>
            <a:spLocks noGrp="1"/>
          </p:cNvSpPr>
          <p:nvPr>
            <p:ph type="title"/>
          </p:nvPr>
        </p:nvSpPr>
        <p:spPr>
          <a:xfrm>
            <a:off x="838200" y="365125"/>
            <a:ext cx="10515600" cy="755463"/>
          </a:xfrm>
        </p:spPr>
        <p:txBody>
          <a:bodyPr>
            <a:normAutofit/>
          </a:bodyPr>
          <a:lstStyle/>
          <a:p>
            <a:r>
              <a:rPr lang="en-US" sz="3600" b="1" dirty="0">
                <a:latin typeface="Times New Roman" panose="02020603050405020304" pitchFamily="18" charset="0"/>
                <a:cs typeface="Times New Roman" panose="02020603050405020304" pitchFamily="18" charset="0"/>
              </a:rPr>
              <a:t>How does the Windows registry work</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95DF4C-9FF6-AB0A-0E9D-F87DECE19FDE}"/>
              </a:ext>
            </a:extLst>
          </p:cNvPr>
          <p:cNvSpPr>
            <a:spLocks noGrp="1"/>
          </p:cNvSpPr>
          <p:nvPr>
            <p:ph idx="1"/>
          </p:nvPr>
        </p:nvSpPr>
        <p:spPr>
          <a:xfrm>
            <a:off x="838200" y="1120588"/>
            <a:ext cx="10708341" cy="5056375"/>
          </a:xfrm>
        </p:spPr>
        <p:txBody>
          <a:bodyPr>
            <a:normAutofit lnSpcReduction="10000"/>
          </a:bodyPr>
          <a:lstStyle/>
          <a:p>
            <a:pPr algn="just">
              <a:lnSpc>
                <a:spcPct val="150000"/>
              </a:lnSpc>
            </a:pPr>
            <a:r>
              <a:rPr lang="en-US" sz="2200" b="1" dirty="0">
                <a:solidFill>
                  <a:schemeClr val="accent1"/>
                </a:solidFill>
                <a:latin typeface="Times New Roman" panose="02020603050405020304" pitchFamily="18" charset="0"/>
                <a:cs typeface="Times New Roman" panose="02020603050405020304" pitchFamily="18" charset="0"/>
              </a:rPr>
              <a:t>HKEY_CURRENT_CONFIG </a:t>
            </a:r>
            <a:r>
              <a:rPr lang="en-US" sz="2200" dirty="0">
                <a:latin typeface="Times New Roman" panose="02020603050405020304" pitchFamily="18" charset="0"/>
                <a:cs typeface="Times New Roman" panose="02020603050405020304" pitchFamily="18" charset="0"/>
              </a:rPr>
              <a:t>— a real-time measurement of different hardware activities. Information in this hive isn’t saved permanently to the registry.</a:t>
            </a:r>
          </a:p>
          <a:p>
            <a:pPr marL="0" indent="0" algn="just">
              <a:lnSpc>
                <a:spcPct val="150000"/>
              </a:lnSpc>
              <a:buNone/>
            </a:pPr>
            <a:r>
              <a:rPr lang="en-US" sz="2200" b="1" dirty="0">
                <a:latin typeface="Times New Roman" panose="02020603050405020304" pitchFamily="18" charset="0"/>
                <a:cs typeface="Times New Roman" panose="02020603050405020304" pitchFamily="18" charset="0"/>
              </a:rPr>
              <a:t>When to use the Windows registry</a:t>
            </a:r>
          </a:p>
          <a:p>
            <a:pPr algn="just">
              <a:lnSpc>
                <a:spcPct val="150000"/>
              </a:lnSpc>
            </a:pPr>
            <a:r>
              <a:rPr lang="en-US" sz="2200" dirty="0">
                <a:latin typeface="Times New Roman" panose="02020603050405020304" pitchFamily="18" charset="0"/>
                <a:cs typeface="Times New Roman" panose="02020603050405020304" pitchFamily="18" charset="0"/>
              </a:rPr>
              <a:t>You may need to use the Windows registry to </a:t>
            </a:r>
            <a:r>
              <a:rPr lang="en-US" sz="2200" b="1" dirty="0">
                <a:solidFill>
                  <a:schemeClr val="accent1"/>
                </a:solidFill>
                <a:latin typeface="Times New Roman" panose="02020603050405020304" pitchFamily="18" charset="0"/>
                <a:cs typeface="Times New Roman" panose="02020603050405020304" pitchFamily="18" charset="0"/>
              </a:rPr>
              <a:t>fix performance issues</a:t>
            </a:r>
            <a:r>
              <a:rPr lang="en-US" sz="2200" dirty="0">
                <a:latin typeface="Times New Roman" panose="02020603050405020304" pitchFamily="18" charset="0"/>
                <a:cs typeface="Times New Roman" panose="02020603050405020304" pitchFamily="18" charset="0"/>
              </a:rPr>
              <a:t>, like if your computer keeps crashing. </a:t>
            </a:r>
          </a:p>
          <a:p>
            <a:pPr algn="just">
              <a:lnSpc>
                <a:spcPct val="150000"/>
              </a:lnSpc>
            </a:pPr>
            <a:r>
              <a:rPr lang="en-US" sz="2200" dirty="0">
                <a:latin typeface="Times New Roman" panose="02020603050405020304" pitchFamily="18" charset="0"/>
                <a:cs typeface="Times New Roman" panose="02020603050405020304" pitchFamily="18" charset="0"/>
              </a:rPr>
              <a:t>Or, you might want to edit the registry to </a:t>
            </a:r>
            <a:r>
              <a:rPr lang="en-US" sz="2200" b="1" dirty="0">
                <a:solidFill>
                  <a:schemeClr val="accent1"/>
                </a:solidFill>
                <a:latin typeface="Times New Roman" panose="02020603050405020304" pitchFamily="18" charset="0"/>
                <a:cs typeface="Times New Roman" panose="02020603050405020304" pitchFamily="18" charset="0"/>
              </a:rPr>
              <a:t>change parts of your user experience</a:t>
            </a:r>
            <a:r>
              <a:rPr lang="en-US" sz="2200" dirty="0">
                <a:latin typeface="Times New Roman" panose="02020603050405020304" pitchFamily="18" charset="0"/>
                <a:cs typeface="Times New Roman" panose="02020603050405020304" pitchFamily="18" charset="0"/>
              </a:rPr>
              <a:t>, like your desktop settings. </a:t>
            </a:r>
          </a:p>
          <a:p>
            <a:pPr algn="just">
              <a:lnSpc>
                <a:spcPct val="150000"/>
              </a:lnSpc>
            </a:pPr>
            <a:r>
              <a:rPr lang="en-US" sz="2200" dirty="0">
                <a:latin typeface="Times New Roman" panose="02020603050405020304" pitchFamily="18" charset="0"/>
                <a:cs typeface="Times New Roman" panose="02020603050405020304" pitchFamily="18" charset="0"/>
              </a:rPr>
              <a:t>Sometimes, items in your registry might be </a:t>
            </a:r>
            <a:r>
              <a:rPr lang="en-US" sz="2200" b="1" dirty="0">
                <a:solidFill>
                  <a:schemeClr val="accent1"/>
                </a:solidFill>
                <a:latin typeface="Times New Roman" panose="02020603050405020304" pitchFamily="18" charset="0"/>
                <a:cs typeface="Times New Roman" panose="02020603050405020304" pitchFamily="18" charset="0"/>
              </a:rPr>
              <a:t>broken</a:t>
            </a:r>
            <a:r>
              <a:rPr lang="en-US" sz="2200" dirty="0">
                <a:latin typeface="Times New Roman" panose="02020603050405020304" pitchFamily="18" charset="0"/>
                <a:cs typeface="Times New Roman" panose="02020603050405020304" pitchFamily="18" charset="0"/>
              </a:rPr>
              <a:t>, so you should use a </a:t>
            </a:r>
            <a:r>
              <a:rPr lang="en-US" sz="2200" b="1" dirty="0">
                <a:solidFill>
                  <a:schemeClr val="accent1"/>
                </a:solidFill>
                <a:latin typeface="Times New Roman" panose="02020603050405020304" pitchFamily="18" charset="0"/>
                <a:cs typeface="Times New Roman" panose="02020603050405020304" pitchFamily="18" charset="0"/>
              </a:rPr>
              <a:t>registry cleaner </a:t>
            </a:r>
            <a:r>
              <a:rPr lang="en-US" sz="2200" dirty="0">
                <a:latin typeface="Times New Roman" panose="02020603050405020304" pitchFamily="18" charset="0"/>
                <a:cs typeface="Times New Roman" panose="02020603050405020304" pitchFamily="18" charset="0"/>
              </a:rPr>
              <a:t>from a trusted software provider.</a:t>
            </a:r>
          </a:p>
          <a:p>
            <a:pPr algn="just">
              <a:lnSpc>
                <a:spcPct val="150000"/>
              </a:lnSpc>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89925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15A54-5BA9-5355-99B5-BE08AC412526}"/>
              </a:ext>
            </a:extLst>
          </p:cNvPr>
          <p:cNvSpPr>
            <a:spLocks noGrp="1"/>
          </p:cNvSpPr>
          <p:nvPr>
            <p:ph type="title"/>
          </p:nvPr>
        </p:nvSpPr>
        <p:spPr>
          <a:xfrm>
            <a:off x="838200" y="365125"/>
            <a:ext cx="10515600" cy="755463"/>
          </a:xfrm>
        </p:spPr>
        <p:txBody>
          <a:bodyPr>
            <a:normAutofit/>
          </a:bodyPr>
          <a:lstStyle/>
          <a:p>
            <a:r>
              <a:rPr lang="en-US" sz="3600" b="1" dirty="0">
                <a:latin typeface="Times New Roman" panose="02020603050405020304" pitchFamily="18" charset="0"/>
                <a:cs typeface="Times New Roman" panose="02020603050405020304" pitchFamily="18" charset="0"/>
              </a:rPr>
              <a:t>How does the Windows registry work</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95DF4C-9FF6-AB0A-0E9D-F87DECE19FDE}"/>
              </a:ext>
            </a:extLst>
          </p:cNvPr>
          <p:cNvSpPr>
            <a:spLocks noGrp="1"/>
          </p:cNvSpPr>
          <p:nvPr>
            <p:ph idx="1"/>
          </p:nvPr>
        </p:nvSpPr>
        <p:spPr>
          <a:xfrm>
            <a:off x="838200" y="1120588"/>
            <a:ext cx="10708341" cy="5056375"/>
          </a:xfrm>
        </p:spPr>
        <p:txBody>
          <a:bodyPr>
            <a:normAutofit/>
          </a:bodyPr>
          <a:lstStyle/>
          <a:p>
            <a:pPr algn="just">
              <a:lnSpc>
                <a:spcPct val="150000"/>
              </a:lnSpc>
            </a:pPr>
            <a:r>
              <a:rPr lang="en-US" sz="2000" dirty="0">
                <a:latin typeface="Times New Roman" panose="02020603050405020304" pitchFamily="18" charset="0"/>
                <a:cs typeface="Times New Roman" panose="02020603050405020304" pitchFamily="18" charset="0"/>
              </a:rPr>
              <a:t>Registry errors can happen when keys or values aren’t found in their usual place.</a:t>
            </a:r>
          </a:p>
          <a:p>
            <a:pPr algn="just">
              <a:lnSpc>
                <a:spcPct val="150000"/>
              </a:lnSpc>
            </a:pPr>
            <a:r>
              <a:rPr lang="en-US" sz="2000" dirty="0">
                <a:latin typeface="Times New Roman" panose="02020603050405020304" pitchFamily="18" charset="0"/>
                <a:cs typeface="Times New Roman" panose="02020603050405020304" pitchFamily="18" charset="0"/>
              </a:rPr>
              <a:t>Malware might have gained access to your registry. Use </a:t>
            </a:r>
            <a:r>
              <a:rPr lang="en-US" sz="2000" b="1" dirty="0">
                <a:solidFill>
                  <a:srgbClr val="C00000"/>
                </a:solidFill>
                <a:latin typeface="Times New Roman" panose="02020603050405020304" pitchFamily="18" charset="0"/>
                <a:cs typeface="Times New Roman" panose="02020603050405020304" pitchFamily="18" charset="0"/>
              </a:rPr>
              <a:t>malware removal software</a:t>
            </a:r>
            <a:r>
              <a:rPr lang="en-US" sz="2000" dirty="0">
                <a:latin typeface="Times New Roman" panose="02020603050405020304" pitchFamily="18" charset="0"/>
                <a:cs typeface="Times New Roman" panose="02020603050405020304" pitchFamily="18" charset="0"/>
              </a:rPr>
              <a:t>, free antivirus for Windows 10 or 11.</a:t>
            </a:r>
          </a:p>
          <a:p>
            <a:pPr algn="just">
              <a:lnSpc>
                <a:spcPct val="150000"/>
              </a:lnSpc>
            </a:pPr>
            <a:r>
              <a:rPr lang="en-US" sz="2000" dirty="0">
                <a:latin typeface="Times New Roman" panose="02020603050405020304" pitchFamily="18" charset="0"/>
                <a:cs typeface="Times New Roman" panose="02020603050405020304" pitchFamily="18" charset="0"/>
              </a:rPr>
              <a:t>Expert user can edit the Windows registry to </a:t>
            </a:r>
            <a:r>
              <a:rPr lang="en-US" sz="2000" b="1" dirty="0">
                <a:solidFill>
                  <a:srgbClr val="C00000"/>
                </a:solidFill>
                <a:latin typeface="Times New Roman" panose="02020603050405020304" pitchFamily="18" charset="0"/>
                <a:cs typeface="Times New Roman" panose="02020603050405020304" pitchFamily="18" charset="0"/>
              </a:rPr>
              <a:t>speed up the PC.</a:t>
            </a:r>
          </a:p>
          <a:p>
            <a:pPr algn="just">
              <a:lnSpc>
                <a:spcPct val="150000"/>
              </a:lnSpc>
            </a:pPr>
            <a:r>
              <a:rPr lang="en-US" sz="2000" dirty="0">
                <a:latin typeface="Times New Roman" panose="02020603050405020304" pitchFamily="18" charset="0"/>
                <a:cs typeface="Times New Roman" panose="02020603050405020304" pitchFamily="18" charset="0"/>
              </a:rPr>
              <a:t>Have </a:t>
            </a:r>
            <a:r>
              <a:rPr lang="en-US" sz="2000" b="1" dirty="0">
                <a:solidFill>
                  <a:srgbClr val="C00000"/>
                </a:solidFill>
                <a:latin typeface="Times New Roman" panose="02020603050405020304" pitchFamily="18" charset="0"/>
                <a:cs typeface="Times New Roman" panose="02020603050405020304" pitchFamily="18" charset="0"/>
              </a:rPr>
              <a:t>broken registry items or junk clogging</a:t>
            </a:r>
            <a:r>
              <a:rPr lang="en-US" sz="2000" dirty="0">
                <a:latin typeface="Times New Roman" panose="02020603050405020304" pitchFamily="18" charset="0"/>
                <a:cs typeface="Times New Roman" panose="02020603050405020304" pitchFamily="18" charset="0"/>
              </a:rPr>
              <a:t> up your system, you should first try using one of the best </a:t>
            </a:r>
            <a:r>
              <a:rPr lang="en-US" sz="2000" b="1" dirty="0">
                <a:solidFill>
                  <a:srgbClr val="C00000"/>
                </a:solidFill>
                <a:latin typeface="Times New Roman" panose="02020603050405020304" pitchFamily="18" charset="0"/>
                <a:cs typeface="Times New Roman" panose="02020603050405020304" pitchFamily="18" charset="0"/>
              </a:rPr>
              <a:t>PC cleaning tools.</a:t>
            </a:r>
          </a:p>
          <a:p>
            <a:pPr algn="just">
              <a:lnSpc>
                <a:spcPct val="150000"/>
              </a:lnSpc>
            </a:pPr>
            <a:r>
              <a:rPr lang="en-US" sz="2000" b="1" dirty="0">
                <a:solidFill>
                  <a:srgbClr val="C00000"/>
                </a:solidFill>
                <a:latin typeface="Times New Roman" panose="02020603050405020304" pitchFamily="18" charset="0"/>
                <a:cs typeface="Times New Roman" panose="02020603050405020304" pitchFamily="18" charset="0"/>
              </a:rPr>
              <a:t>Avast Cleanup </a:t>
            </a:r>
            <a:r>
              <a:rPr lang="en-US" sz="2000" dirty="0">
                <a:latin typeface="Times New Roman" panose="02020603050405020304" pitchFamily="18" charset="0"/>
                <a:cs typeface="Times New Roman" panose="02020603050405020304" pitchFamily="18" charset="0"/>
              </a:rPr>
              <a:t>clears the clutter in the registry, ensuring your computer stays streamlined and runs smoothly.</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86353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15A54-5BA9-5355-99B5-BE08AC412526}"/>
              </a:ext>
            </a:extLst>
          </p:cNvPr>
          <p:cNvSpPr>
            <a:spLocks noGrp="1"/>
          </p:cNvSpPr>
          <p:nvPr>
            <p:ph type="title"/>
          </p:nvPr>
        </p:nvSpPr>
        <p:spPr>
          <a:xfrm>
            <a:off x="838200" y="365125"/>
            <a:ext cx="10515600" cy="755463"/>
          </a:xfrm>
        </p:spPr>
        <p:txBody>
          <a:bodyPr>
            <a:normAutofit fontScale="90000"/>
          </a:bodyPr>
          <a:lstStyle/>
          <a:p>
            <a:r>
              <a:rPr lang="en-US" sz="3600" b="1" dirty="0">
                <a:latin typeface="Times New Roman" panose="02020603050405020304" pitchFamily="18" charset="0"/>
                <a:cs typeface="Times New Roman" panose="02020603050405020304" pitchFamily="18" charset="0"/>
              </a:rPr>
              <a:t>Windows Operating System Services, Functions, Routines</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95DF4C-9FF6-AB0A-0E9D-F87DECE19FDE}"/>
              </a:ext>
            </a:extLst>
          </p:cNvPr>
          <p:cNvSpPr>
            <a:spLocks noGrp="1"/>
          </p:cNvSpPr>
          <p:nvPr>
            <p:ph idx="1"/>
          </p:nvPr>
        </p:nvSpPr>
        <p:spPr>
          <a:xfrm>
            <a:off x="838200" y="1427535"/>
            <a:ext cx="10708341" cy="5056375"/>
          </a:xfrm>
        </p:spPr>
        <p:txBody>
          <a:bodyPr>
            <a:normAutofit/>
          </a:bodyPr>
          <a:lstStyle/>
          <a:p>
            <a:pPr algn="just">
              <a:lnSpc>
                <a:spcPct val="150000"/>
              </a:lnSpc>
            </a:pPr>
            <a:r>
              <a:rPr lang="en-US" sz="2000" dirty="0">
                <a:latin typeface="Times New Roman" panose="02020603050405020304" pitchFamily="18" charset="0"/>
                <a:cs typeface="Times New Roman" panose="02020603050405020304" pitchFamily="18" charset="0"/>
              </a:rPr>
              <a:t>Windows API functions Documented, callable subroutines in the Windows API. Examples include </a:t>
            </a:r>
            <a:r>
              <a:rPr lang="en-US" sz="2000" dirty="0" err="1">
                <a:latin typeface="Times New Roman" panose="02020603050405020304" pitchFamily="18" charset="0"/>
                <a:cs typeface="Times New Roman" panose="02020603050405020304" pitchFamily="18" charset="0"/>
              </a:rPr>
              <a:t>CreateProcess</a:t>
            </a:r>
            <a:r>
              <a:rPr lang="en-US" sz="2000" dirty="0">
                <a:latin typeface="Times New Roman" panose="02020603050405020304" pitchFamily="18" charset="0"/>
                <a:cs typeface="Times New Roman" panose="02020603050405020304" pitchFamily="18" charset="0"/>
              </a:rPr>
              <a:t>.</a:t>
            </a:r>
          </a:p>
          <a:p>
            <a:pPr algn="just">
              <a:lnSpc>
                <a:spcPct val="150000"/>
              </a:lnSpc>
            </a:pPr>
            <a:r>
              <a:rPr lang="en-US" sz="2000" dirty="0">
                <a:latin typeface="Times New Roman" panose="02020603050405020304" pitchFamily="18" charset="0"/>
                <a:cs typeface="Times New Roman" panose="02020603050405020304" pitchFamily="18" charset="0"/>
              </a:rPr>
              <a:t>Native system services (or system calls) The undocumented, underlying services in the operating system that are callable from user mode. </a:t>
            </a:r>
          </a:p>
          <a:p>
            <a:pPr algn="just">
              <a:lnSpc>
                <a:spcPct val="150000"/>
              </a:lnSpc>
            </a:pPr>
            <a:r>
              <a:rPr lang="en-US" sz="2000" dirty="0">
                <a:latin typeface="Times New Roman" panose="02020603050405020304" pitchFamily="18" charset="0"/>
                <a:cs typeface="Times New Roman" panose="02020603050405020304" pitchFamily="18" charset="0"/>
              </a:rPr>
              <a:t>For example, </a:t>
            </a:r>
            <a:r>
              <a:rPr lang="en-US" sz="2000" dirty="0" err="1">
                <a:latin typeface="Times New Roman" panose="02020603050405020304" pitchFamily="18" charset="0"/>
                <a:cs typeface="Times New Roman" panose="02020603050405020304" pitchFamily="18" charset="0"/>
              </a:rPr>
              <a:t>NtCreateUserProcess</a:t>
            </a:r>
            <a:r>
              <a:rPr lang="en-US" sz="2000" dirty="0">
                <a:latin typeface="Times New Roman" panose="02020603050405020304" pitchFamily="18" charset="0"/>
                <a:cs typeface="Times New Roman" panose="02020603050405020304" pitchFamily="18" charset="0"/>
              </a:rPr>
              <a:t> internal system service, the Windows </a:t>
            </a:r>
            <a:r>
              <a:rPr lang="en-US" sz="2000" dirty="0" err="1">
                <a:latin typeface="Times New Roman" panose="02020603050405020304" pitchFamily="18" charset="0"/>
                <a:cs typeface="Times New Roman" panose="02020603050405020304" pitchFamily="18" charset="0"/>
              </a:rPr>
              <a:t>CreateProcess</a:t>
            </a:r>
            <a:r>
              <a:rPr lang="en-US" sz="2000" dirty="0">
                <a:latin typeface="Times New Roman" panose="02020603050405020304" pitchFamily="18" charset="0"/>
                <a:cs typeface="Times New Roman" panose="02020603050405020304" pitchFamily="18" charset="0"/>
              </a:rPr>
              <a:t> function calls to create a new process.</a:t>
            </a:r>
          </a:p>
          <a:p>
            <a:pPr algn="just">
              <a:lnSpc>
                <a:spcPct val="150000"/>
              </a:lnSpc>
            </a:pPr>
            <a:r>
              <a:rPr lang="en-US" sz="2000" dirty="0">
                <a:latin typeface="Times New Roman" panose="02020603050405020304" pitchFamily="18" charset="0"/>
                <a:cs typeface="Times New Roman" panose="02020603050405020304" pitchFamily="18" charset="0"/>
              </a:rPr>
              <a:t>Kernel support functions (or routines) Subroutines inside the Windows operating system that can be called only from kernel mode.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6988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15A54-5BA9-5355-99B5-BE08AC412526}"/>
              </a:ext>
            </a:extLst>
          </p:cNvPr>
          <p:cNvSpPr>
            <a:spLocks noGrp="1"/>
          </p:cNvSpPr>
          <p:nvPr>
            <p:ph type="title"/>
          </p:nvPr>
        </p:nvSpPr>
        <p:spPr>
          <a:xfrm>
            <a:off x="838200" y="365125"/>
            <a:ext cx="10515600" cy="755463"/>
          </a:xfrm>
        </p:spPr>
        <p:txBody>
          <a:bodyPr>
            <a:normAutofit fontScale="90000"/>
          </a:bodyPr>
          <a:lstStyle/>
          <a:p>
            <a:r>
              <a:rPr lang="en-US" sz="3600" b="1" dirty="0">
                <a:latin typeface="Times New Roman" panose="02020603050405020304" pitchFamily="18" charset="0"/>
                <a:cs typeface="Times New Roman" panose="02020603050405020304" pitchFamily="18" charset="0"/>
              </a:rPr>
              <a:t>Windows Operating System Services, Functions, Routines</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95DF4C-9FF6-AB0A-0E9D-F87DECE19FDE}"/>
              </a:ext>
            </a:extLst>
          </p:cNvPr>
          <p:cNvSpPr>
            <a:spLocks noGrp="1"/>
          </p:cNvSpPr>
          <p:nvPr>
            <p:ph idx="1"/>
          </p:nvPr>
        </p:nvSpPr>
        <p:spPr>
          <a:xfrm>
            <a:off x="838200" y="1624758"/>
            <a:ext cx="10708341" cy="4309877"/>
          </a:xfrm>
        </p:spPr>
        <p:txBody>
          <a:bodyPr>
            <a:normAutofit/>
          </a:bodyPr>
          <a:lstStyle/>
          <a:p>
            <a:pPr algn="just">
              <a:lnSpc>
                <a:spcPct val="150000"/>
              </a:lnSpc>
            </a:pPr>
            <a:r>
              <a:rPr lang="en-US" sz="2000" dirty="0">
                <a:latin typeface="Times New Roman" panose="02020603050405020304" pitchFamily="18" charset="0"/>
                <a:cs typeface="Times New Roman" panose="02020603050405020304" pitchFamily="18" charset="0"/>
              </a:rPr>
              <a:t>For example, </a:t>
            </a:r>
            <a:r>
              <a:rPr lang="en-US" sz="2000" dirty="0" err="1">
                <a:latin typeface="Times New Roman" panose="02020603050405020304" pitchFamily="18" charset="0"/>
                <a:cs typeface="Times New Roman" panose="02020603050405020304" pitchFamily="18" charset="0"/>
              </a:rPr>
              <a:t>ExAllocatePoolWithTag</a:t>
            </a:r>
            <a:r>
              <a:rPr lang="en-US" sz="2000" dirty="0">
                <a:latin typeface="Times New Roman" panose="02020603050405020304" pitchFamily="18" charset="0"/>
                <a:cs typeface="Times New Roman" panose="02020603050405020304" pitchFamily="18" charset="0"/>
              </a:rPr>
              <a:t> is the routine that device drivers call to allocate memory from the Windows system heaps.</a:t>
            </a:r>
          </a:p>
          <a:p>
            <a:pPr algn="just">
              <a:lnSpc>
                <a:spcPct val="150000"/>
              </a:lnSpc>
            </a:pPr>
            <a:r>
              <a:rPr lang="en-US" sz="2000" dirty="0">
                <a:latin typeface="Times New Roman" panose="02020603050405020304" pitchFamily="18" charset="0"/>
                <a:cs typeface="Times New Roman" panose="02020603050405020304" pitchFamily="18" charset="0"/>
              </a:rPr>
              <a:t>Windows services Processes started by the Windows service control manager. For example, the Task Scheduler service runs in a user-mode process that supports the at command.</a:t>
            </a:r>
          </a:p>
          <a:p>
            <a:pPr algn="just">
              <a:lnSpc>
                <a:spcPct val="150000"/>
              </a:lnSpc>
            </a:pPr>
            <a:r>
              <a:rPr lang="en-US" sz="2000" dirty="0">
                <a:latin typeface="Times New Roman" panose="02020603050405020304" pitchFamily="18" charset="0"/>
                <a:cs typeface="Times New Roman" panose="02020603050405020304" pitchFamily="18" charset="0"/>
              </a:rPr>
              <a:t>DLLs (dynamic-link libraries) A set of callable subroutines linked together as a binary file that can be dynamically loaded by applications that use the subroutines. </a:t>
            </a:r>
          </a:p>
          <a:p>
            <a:pPr algn="just">
              <a:lnSpc>
                <a:spcPct val="150000"/>
              </a:lnSpc>
            </a:pPr>
            <a:r>
              <a:rPr lang="en-US" sz="2000" dirty="0">
                <a:latin typeface="Times New Roman" panose="02020603050405020304" pitchFamily="18" charset="0"/>
                <a:cs typeface="Times New Roman" panose="02020603050405020304" pitchFamily="18" charset="0"/>
              </a:rPr>
              <a:t>Examples include Msvcrt.dll (the C run-time library) and Kernel32.dll (on of Windows API subsystem libraries).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987700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15A54-5BA9-5355-99B5-BE08AC412526}"/>
              </a:ext>
            </a:extLst>
          </p:cNvPr>
          <p:cNvSpPr>
            <a:spLocks noGrp="1"/>
          </p:cNvSpPr>
          <p:nvPr>
            <p:ph type="title"/>
          </p:nvPr>
        </p:nvSpPr>
        <p:spPr>
          <a:xfrm>
            <a:off x="838200" y="365125"/>
            <a:ext cx="10515600" cy="755463"/>
          </a:xfrm>
        </p:spPr>
        <p:txBody>
          <a:bodyPr>
            <a:normAutofit/>
          </a:bodyPr>
          <a:lstStyle/>
          <a:p>
            <a:r>
              <a:rPr lang="en-US" sz="3600" b="1" dirty="0">
                <a:latin typeface="Times New Roman" panose="02020603050405020304" pitchFamily="18" charset="0"/>
                <a:cs typeface="Times New Roman" panose="02020603050405020304" pitchFamily="18" charset="0"/>
              </a:rPr>
              <a:t>Processes, Threads, and Jobs</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95DF4C-9FF6-AB0A-0E9D-F87DECE19FDE}"/>
              </a:ext>
            </a:extLst>
          </p:cNvPr>
          <p:cNvSpPr>
            <a:spLocks noGrp="1"/>
          </p:cNvSpPr>
          <p:nvPr>
            <p:ph idx="1"/>
          </p:nvPr>
        </p:nvSpPr>
        <p:spPr>
          <a:xfrm>
            <a:off x="838200" y="1120588"/>
            <a:ext cx="10708341" cy="5226424"/>
          </a:xfrm>
        </p:spPr>
        <p:txBody>
          <a:bodyPr>
            <a:normAutofit lnSpcReduction="10000"/>
          </a:bodyPr>
          <a:lstStyle/>
          <a:p>
            <a:pPr algn="just">
              <a:lnSpc>
                <a:spcPct val="150000"/>
              </a:lnSpc>
            </a:pPr>
            <a:r>
              <a:rPr lang="en-US" sz="2000" dirty="0">
                <a:latin typeface="Times New Roman" panose="02020603050405020304" pitchFamily="18" charset="0"/>
                <a:cs typeface="Times New Roman" panose="02020603050405020304" pitchFamily="18" charset="0"/>
              </a:rPr>
              <a:t>A program is a static sequence of instructions, whereas a process is a container for a set of resources used when executing the program instance.</a:t>
            </a:r>
          </a:p>
          <a:p>
            <a:pPr algn="just">
              <a:lnSpc>
                <a:spcPct val="150000"/>
              </a:lnSpc>
            </a:pP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A private virtual address space, which is a set of virtual memory addresses that the process can use.</a:t>
            </a:r>
          </a:p>
          <a:p>
            <a:pPr algn="just">
              <a:lnSpc>
                <a:spcPct val="150000"/>
              </a:lnSpc>
            </a:pP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An executable program defines initial code and data and is mapped into the process's virtual address space.</a:t>
            </a:r>
          </a:p>
          <a:p>
            <a:pPr algn="just">
              <a:lnSpc>
                <a:spcPct val="150000"/>
              </a:lnSpc>
            </a:pP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A list of open handles to various system resources - such as semaphores, communication ports, and files - that are accessible to all threads in the process.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3335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267B-26C4-56DC-CC7A-48A3A9AE8E67}"/>
              </a:ext>
            </a:extLst>
          </p:cNvPr>
          <p:cNvSpPr>
            <a:spLocks noGrp="1"/>
          </p:cNvSpPr>
          <p:nvPr>
            <p:ph type="title"/>
          </p:nvPr>
        </p:nvSpPr>
        <p:spPr>
          <a:xfrm>
            <a:off x="838200" y="365125"/>
            <a:ext cx="10515600" cy="468593"/>
          </a:xfrm>
        </p:spPr>
        <p:txBody>
          <a:bodyPr>
            <a:normAutofit fontScale="90000"/>
          </a:bodyPr>
          <a:lstStyle/>
          <a:p>
            <a:r>
              <a:rPr lang="en-IN" sz="4000" b="1" dirty="0">
                <a:latin typeface="Times New Roman" panose="02020603050405020304" pitchFamily="18" charset="0"/>
                <a:cs typeface="Times New Roman" panose="02020603050405020304" pitchFamily="18" charset="0"/>
              </a:rPr>
              <a:t>Linux Fundamentals</a:t>
            </a:r>
          </a:p>
        </p:txBody>
      </p:sp>
      <p:sp>
        <p:nvSpPr>
          <p:cNvPr id="3" name="Content Placeholder 2">
            <a:extLst>
              <a:ext uri="{FF2B5EF4-FFF2-40B4-BE49-F238E27FC236}">
                <a16:creationId xmlns:a16="http://schemas.microsoft.com/office/drawing/2014/main" id="{044CE332-F37E-0A4A-65CA-6C9B4A61A22D}"/>
              </a:ext>
            </a:extLst>
          </p:cNvPr>
          <p:cNvSpPr>
            <a:spLocks noGrp="1"/>
          </p:cNvSpPr>
          <p:nvPr>
            <p:ph idx="1"/>
          </p:nvPr>
        </p:nvSpPr>
        <p:spPr>
          <a:xfrm>
            <a:off x="838199" y="923365"/>
            <a:ext cx="11013141" cy="5253598"/>
          </a:xfrm>
        </p:spPr>
        <p:txBody>
          <a:bodyPr>
            <a:normAutofit/>
          </a:bodyPr>
          <a:lstStyle/>
          <a:p>
            <a:pPr marL="0" indent="0" algn="just">
              <a:buNone/>
            </a:pPr>
            <a:r>
              <a:rPr lang="en-US" sz="1800" b="1" dirty="0">
                <a:latin typeface="Times New Roman" panose="02020603050405020304" pitchFamily="18" charset="0"/>
                <a:cs typeface="Times New Roman" panose="02020603050405020304" pitchFamily="18" charset="0"/>
              </a:rPr>
              <a:t>man </a:t>
            </a:r>
          </a:p>
          <a:p>
            <a:pPr algn="just">
              <a:lnSpc>
                <a:spcPct val="150000"/>
              </a:lnSpc>
            </a:pPr>
            <a:r>
              <a:rPr lang="en-US" sz="1800" dirty="0">
                <a:latin typeface="Times New Roman" panose="02020603050405020304" pitchFamily="18" charset="0"/>
                <a:cs typeface="Times New Roman" panose="02020603050405020304" pitchFamily="18" charset="0"/>
              </a:rPr>
              <a:t>To know more about a command and how to use it, use the man command. It shows the manual pages of the command. </a:t>
            </a:r>
          </a:p>
          <a:p>
            <a:pPr algn="just"/>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r>
              <a:rPr lang="en-US" sz="1800" b="1" dirty="0">
                <a:latin typeface="Times New Roman" panose="02020603050405020304" pitchFamily="18" charset="0"/>
                <a:cs typeface="Times New Roman" panose="02020603050405020304" pitchFamily="18" charset="0"/>
              </a:rPr>
              <a:t>cp </a:t>
            </a:r>
          </a:p>
          <a:p>
            <a:pPr algn="just">
              <a:lnSpc>
                <a:spcPct val="150000"/>
              </a:lnSpc>
            </a:pPr>
            <a:r>
              <a:rPr lang="en-US" sz="1800" dirty="0">
                <a:latin typeface="Times New Roman" panose="02020603050405020304" pitchFamily="18" charset="0"/>
                <a:cs typeface="Times New Roman" panose="02020603050405020304" pitchFamily="18" charset="0"/>
              </a:rPr>
              <a:t>Use the cp command to copy files through the command line. It takes two arguments: The first is the file’s location to be copied, and the second is where to copy. </a:t>
            </a:r>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7EA4C48-0B69-473B-F5F3-D063C5C0D5F7}"/>
              </a:ext>
            </a:extLst>
          </p:cNvPr>
          <p:cNvPicPr>
            <a:picLocks noChangeAspect="1"/>
          </p:cNvPicPr>
          <p:nvPr/>
        </p:nvPicPr>
        <p:blipFill>
          <a:blip r:embed="rId2"/>
          <a:stretch>
            <a:fillRect/>
          </a:stretch>
        </p:blipFill>
        <p:spPr>
          <a:xfrm>
            <a:off x="2433726" y="1845717"/>
            <a:ext cx="3832604" cy="2206330"/>
          </a:xfrm>
          <a:prstGeom prst="rect">
            <a:avLst/>
          </a:prstGeom>
        </p:spPr>
      </p:pic>
      <p:pic>
        <p:nvPicPr>
          <p:cNvPr id="8" name="Picture 7">
            <a:extLst>
              <a:ext uri="{FF2B5EF4-FFF2-40B4-BE49-F238E27FC236}">
                <a16:creationId xmlns:a16="http://schemas.microsoft.com/office/drawing/2014/main" id="{156BD740-DB55-2AEF-E5D6-2266527204FF}"/>
              </a:ext>
            </a:extLst>
          </p:cNvPr>
          <p:cNvPicPr>
            <a:picLocks noChangeAspect="1"/>
          </p:cNvPicPr>
          <p:nvPr/>
        </p:nvPicPr>
        <p:blipFill>
          <a:blip r:embed="rId3"/>
          <a:stretch>
            <a:fillRect/>
          </a:stretch>
        </p:blipFill>
        <p:spPr>
          <a:xfrm>
            <a:off x="5816383" y="5115238"/>
            <a:ext cx="4376488" cy="909044"/>
          </a:xfrm>
          <a:prstGeom prst="rect">
            <a:avLst/>
          </a:prstGeom>
        </p:spPr>
      </p:pic>
    </p:spTree>
    <p:extLst>
      <p:ext uri="{BB962C8B-B14F-4D97-AF65-F5344CB8AC3E}">
        <p14:creationId xmlns:p14="http://schemas.microsoft.com/office/powerpoint/2010/main" val="39256123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15A54-5BA9-5355-99B5-BE08AC412526}"/>
              </a:ext>
            </a:extLst>
          </p:cNvPr>
          <p:cNvSpPr>
            <a:spLocks noGrp="1"/>
          </p:cNvSpPr>
          <p:nvPr>
            <p:ph type="title"/>
          </p:nvPr>
        </p:nvSpPr>
        <p:spPr>
          <a:xfrm>
            <a:off x="838200" y="365125"/>
            <a:ext cx="10515600" cy="755463"/>
          </a:xfrm>
        </p:spPr>
        <p:txBody>
          <a:bodyPr>
            <a:normAutofit/>
          </a:bodyPr>
          <a:lstStyle/>
          <a:p>
            <a:r>
              <a:rPr lang="en-US" sz="3600" b="1" dirty="0">
                <a:latin typeface="Times New Roman" panose="02020603050405020304" pitchFamily="18" charset="0"/>
                <a:cs typeface="Times New Roman" panose="02020603050405020304" pitchFamily="18" charset="0"/>
              </a:rPr>
              <a:t>Processes, Threads, and Jobs</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95DF4C-9FF6-AB0A-0E9D-F87DECE19FDE}"/>
              </a:ext>
            </a:extLst>
          </p:cNvPr>
          <p:cNvSpPr>
            <a:spLocks noGrp="1"/>
          </p:cNvSpPr>
          <p:nvPr>
            <p:ph idx="1"/>
          </p:nvPr>
        </p:nvSpPr>
        <p:spPr>
          <a:xfrm>
            <a:off x="838200" y="1201272"/>
            <a:ext cx="10708341" cy="4733364"/>
          </a:xfrm>
        </p:spPr>
        <p:txBody>
          <a:bodyPr>
            <a:normAutofit fontScale="92500"/>
          </a:bodyPr>
          <a:lstStyle/>
          <a:p>
            <a:pPr algn="just">
              <a:lnSpc>
                <a:spcPct val="150000"/>
              </a:lnSpc>
            </a:pPr>
            <a:r>
              <a:rPr lang="en-US" sz="2000" dirty="0">
                <a:latin typeface="Times New Roman" panose="02020603050405020304" pitchFamily="18" charset="0"/>
                <a:cs typeface="Times New Roman" panose="02020603050405020304" pitchFamily="18" charset="0"/>
              </a:rPr>
              <a:t>A security context called an access token that identifies the user, security groups, privileges, User Account Control (UAC) virtualization state, session, and limited use account state associated with the process.</a:t>
            </a:r>
          </a:p>
          <a:p>
            <a:pPr algn="just">
              <a:lnSpc>
                <a:spcPct val="150000"/>
              </a:lnSpc>
            </a:pP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A unique identifier called a process ID (internally part of an identifier called a client ID).</a:t>
            </a:r>
          </a:p>
          <a:p>
            <a:pPr algn="just">
              <a:lnSpc>
                <a:spcPct val="150000"/>
              </a:lnSpc>
            </a:pP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At least one thread of execution (although an "empty" process is possible, it is not useful).</a:t>
            </a:r>
          </a:p>
          <a:p>
            <a:pPr algn="just">
              <a:lnSpc>
                <a:spcPct val="150000"/>
              </a:lnSpc>
            </a:pP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Each process also points to its parent or creator process. If the parent no longer exists, this information is not updated. Therefore, it is possible for a process to refer to a nonexistent parent.</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9996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267B-26C4-56DC-CC7A-48A3A9AE8E67}"/>
              </a:ext>
            </a:extLst>
          </p:cNvPr>
          <p:cNvSpPr>
            <a:spLocks noGrp="1"/>
          </p:cNvSpPr>
          <p:nvPr>
            <p:ph type="title"/>
          </p:nvPr>
        </p:nvSpPr>
        <p:spPr>
          <a:xfrm>
            <a:off x="838200" y="365125"/>
            <a:ext cx="10515600" cy="468593"/>
          </a:xfrm>
        </p:spPr>
        <p:txBody>
          <a:bodyPr>
            <a:normAutofit fontScale="90000"/>
          </a:bodyPr>
          <a:lstStyle/>
          <a:p>
            <a:r>
              <a:rPr lang="en-IN" sz="4000" b="1" dirty="0">
                <a:latin typeface="Times New Roman" panose="02020603050405020304" pitchFamily="18" charset="0"/>
                <a:cs typeface="Times New Roman" panose="02020603050405020304" pitchFamily="18" charset="0"/>
              </a:rPr>
              <a:t>Linux Fundamentals</a:t>
            </a:r>
          </a:p>
        </p:txBody>
      </p:sp>
      <p:sp>
        <p:nvSpPr>
          <p:cNvPr id="3" name="Content Placeholder 2">
            <a:extLst>
              <a:ext uri="{FF2B5EF4-FFF2-40B4-BE49-F238E27FC236}">
                <a16:creationId xmlns:a16="http://schemas.microsoft.com/office/drawing/2014/main" id="{044CE332-F37E-0A4A-65CA-6C9B4A61A22D}"/>
              </a:ext>
            </a:extLst>
          </p:cNvPr>
          <p:cNvSpPr>
            <a:spLocks noGrp="1"/>
          </p:cNvSpPr>
          <p:nvPr>
            <p:ph idx="1"/>
          </p:nvPr>
        </p:nvSpPr>
        <p:spPr>
          <a:xfrm>
            <a:off x="838199" y="923365"/>
            <a:ext cx="11013141" cy="5253598"/>
          </a:xfrm>
        </p:spPr>
        <p:txBody>
          <a:bodyPr>
            <a:normAutofit/>
          </a:bodyPr>
          <a:lstStyle/>
          <a:p>
            <a:pPr marL="0" indent="0" algn="just">
              <a:buNone/>
            </a:pPr>
            <a:r>
              <a:rPr lang="en-US" sz="1800" b="1" dirty="0">
                <a:latin typeface="Times New Roman" panose="02020603050405020304" pitchFamily="18" charset="0"/>
                <a:cs typeface="Times New Roman" panose="02020603050405020304" pitchFamily="18" charset="0"/>
              </a:rPr>
              <a:t>mv </a:t>
            </a:r>
          </a:p>
          <a:p>
            <a:pPr algn="just"/>
            <a:r>
              <a:rPr lang="en-US" sz="1800" dirty="0">
                <a:latin typeface="Times New Roman" panose="02020603050405020304" pitchFamily="18" charset="0"/>
                <a:cs typeface="Times New Roman" panose="02020603050405020304" pitchFamily="18" charset="0"/>
              </a:rPr>
              <a:t>Use the mv command to move files through the command line. </a:t>
            </a:r>
          </a:p>
          <a:p>
            <a:pPr algn="just"/>
            <a:r>
              <a:rPr lang="en-US" sz="1800" dirty="0">
                <a:latin typeface="Times New Roman" panose="02020603050405020304" pitchFamily="18" charset="0"/>
                <a:cs typeface="Times New Roman" panose="02020603050405020304" pitchFamily="18" charset="0"/>
              </a:rPr>
              <a:t>We can also use the mv command to rename a file. </a:t>
            </a:r>
          </a:p>
          <a:p>
            <a:pPr algn="just"/>
            <a:r>
              <a:rPr lang="en-US" sz="1800" dirty="0">
                <a:latin typeface="Times New Roman" panose="02020603050405020304" pitchFamily="18" charset="0"/>
                <a:cs typeface="Times New Roman" panose="02020603050405020304" pitchFamily="18" charset="0"/>
              </a:rPr>
              <a:t>For example, if we want to rename the file “text” to “new”, we can use “mv text new”. </a:t>
            </a:r>
          </a:p>
          <a:p>
            <a:pPr algn="just"/>
            <a:r>
              <a:rPr lang="en-US" sz="1800" dirty="0">
                <a:latin typeface="Times New Roman" panose="02020603050405020304" pitchFamily="18" charset="0"/>
                <a:cs typeface="Times New Roman" panose="02020603050405020304" pitchFamily="18" charset="0"/>
              </a:rPr>
              <a:t>It takes the two arguments, just like the cp command.</a:t>
            </a:r>
          </a:p>
          <a:p>
            <a:pPr algn="just"/>
            <a:endParaRPr lang="en-US" sz="1800" dirty="0">
              <a:latin typeface="Times New Roman" panose="02020603050405020304" pitchFamily="18" charset="0"/>
              <a:cs typeface="Times New Roman" panose="02020603050405020304" pitchFamily="18" charset="0"/>
            </a:endParaRPr>
          </a:p>
          <a:p>
            <a:pPr marL="0" indent="0" algn="just">
              <a:buNone/>
            </a:pPr>
            <a:r>
              <a:rPr lang="en-US" sz="1800" b="1" dirty="0">
                <a:latin typeface="Times New Roman" panose="02020603050405020304" pitchFamily="18" charset="0"/>
                <a:cs typeface="Times New Roman" panose="02020603050405020304" pitchFamily="18" charset="0"/>
              </a:rPr>
              <a:t>locate </a:t>
            </a:r>
          </a:p>
          <a:p>
            <a:pPr algn="just">
              <a:lnSpc>
                <a:spcPct val="150000"/>
              </a:lnSpc>
            </a:pPr>
            <a:r>
              <a:rPr lang="en-US" sz="1800" dirty="0">
                <a:latin typeface="Times New Roman" panose="02020603050405020304" pitchFamily="18" charset="0"/>
                <a:cs typeface="Times New Roman" panose="02020603050405020304" pitchFamily="18" charset="0"/>
              </a:rPr>
              <a:t>The locate command is used to locate a file in a Linux system, just like the search command in Windows. This command is useful when you don't know where a file is saved or the actual name of the file.</a:t>
            </a:r>
          </a:p>
          <a:p>
            <a:pPr algn="just">
              <a:lnSpc>
                <a:spcPct val="150000"/>
              </a:lnSpc>
            </a:pPr>
            <a:endParaRPr lang="en-US" sz="18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AE193D0-3C97-3F90-F134-14C31CFA0435}"/>
              </a:ext>
            </a:extLst>
          </p:cNvPr>
          <p:cNvPicPr>
            <a:picLocks noChangeAspect="1"/>
          </p:cNvPicPr>
          <p:nvPr/>
        </p:nvPicPr>
        <p:blipFill>
          <a:blip r:embed="rId2"/>
          <a:stretch>
            <a:fillRect/>
          </a:stretch>
        </p:blipFill>
        <p:spPr>
          <a:xfrm>
            <a:off x="7571690" y="923365"/>
            <a:ext cx="3938992" cy="1120588"/>
          </a:xfrm>
          <a:prstGeom prst="rect">
            <a:avLst/>
          </a:prstGeom>
        </p:spPr>
      </p:pic>
      <p:pic>
        <p:nvPicPr>
          <p:cNvPr id="9" name="Picture 8">
            <a:extLst>
              <a:ext uri="{FF2B5EF4-FFF2-40B4-BE49-F238E27FC236}">
                <a16:creationId xmlns:a16="http://schemas.microsoft.com/office/drawing/2014/main" id="{C2D105B0-AFC0-665B-5EFE-6BA922D0A210}"/>
              </a:ext>
            </a:extLst>
          </p:cNvPr>
          <p:cNvPicPr>
            <a:picLocks noChangeAspect="1"/>
          </p:cNvPicPr>
          <p:nvPr/>
        </p:nvPicPr>
        <p:blipFill>
          <a:blip r:embed="rId3"/>
          <a:stretch>
            <a:fillRect/>
          </a:stretch>
        </p:blipFill>
        <p:spPr>
          <a:xfrm>
            <a:off x="3505889" y="4648173"/>
            <a:ext cx="4696815" cy="1017522"/>
          </a:xfrm>
          <a:prstGeom prst="rect">
            <a:avLst/>
          </a:prstGeom>
        </p:spPr>
      </p:pic>
    </p:spTree>
    <p:extLst>
      <p:ext uri="{BB962C8B-B14F-4D97-AF65-F5344CB8AC3E}">
        <p14:creationId xmlns:p14="http://schemas.microsoft.com/office/powerpoint/2010/main" val="16901125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1527</TotalTime>
  <Words>5747</Words>
  <Application>Microsoft Office PowerPoint</Application>
  <PresentationFormat>Widescreen</PresentationFormat>
  <Paragraphs>552</Paragraphs>
  <Slides>80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80</vt:i4>
      </vt:variant>
    </vt:vector>
  </HeadingPairs>
  <TitlesOfParts>
    <vt:vector size="87" baseType="lpstr">
      <vt:lpstr>Arial</vt:lpstr>
      <vt:lpstr>Calibri</vt:lpstr>
      <vt:lpstr>Calibri Light</vt:lpstr>
      <vt:lpstr>Nunito</vt:lpstr>
      <vt:lpstr>Times New Roman</vt:lpstr>
      <vt:lpstr>Wingdings</vt:lpstr>
      <vt:lpstr>Office Theme</vt:lpstr>
      <vt:lpstr>Offensive Security</vt:lpstr>
      <vt:lpstr>PowerPoint Presentation</vt:lpstr>
      <vt:lpstr>PowerPoint Presentation</vt:lpstr>
      <vt:lpstr>Offensive Security</vt:lpstr>
      <vt:lpstr>Types of Hackers</vt:lpstr>
      <vt:lpstr>Linux Fundamentals</vt:lpstr>
      <vt:lpstr>Linux Fundamentals</vt:lpstr>
      <vt:lpstr>Linux Fundamentals</vt:lpstr>
      <vt:lpstr>Linux Fundamentals</vt:lpstr>
      <vt:lpstr>Linux Fundamentals</vt:lpstr>
      <vt:lpstr>Linux Fundamentals</vt:lpstr>
      <vt:lpstr>Linux Fundamentals</vt:lpstr>
      <vt:lpstr>Linux Fundamentals</vt:lpstr>
      <vt:lpstr>Linux Fundamentals</vt:lpstr>
      <vt:lpstr>Linux Fundamentals</vt:lpstr>
      <vt:lpstr>Linux Fundamentals</vt:lpstr>
      <vt:lpstr>Linux Fundamentals</vt:lpstr>
      <vt:lpstr>Types of Penetration Testing</vt:lpstr>
      <vt:lpstr>Types of Penetration Testing</vt:lpstr>
      <vt:lpstr>Types of Penetration Testing</vt:lpstr>
      <vt:lpstr>Types of Penetration Testing</vt:lpstr>
      <vt:lpstr>Types of Penetration Testing</vt:lpstr>
      <vt:lpstr>Red Team Vs Blue Team</vt:lpstr>
      <vt:lpstr>PowerPoint Presentation</vt:lpstr>
      <vt:lpstr>What Is A Cyber Kill Chain?</vt:lpstr>
      <vt:lpstr>The Cyber Kill Chain</vt:lpstr>
      <vt:lpstr>Reconnaissance</vt:lpstr>
      <vt:lpstr>Weaponization</vt:lpstr>
      <vt:lpstr>Delivery</vt:lpstr>
      <vt:lpstr>Exploitation</vt:lpstr>
      <vt:lpstr>Installation</vt:lpstr>
      <vt:lpstr>Command and control</vt:lpstr>
      <vt:lpstr>Action on objective</vt:lpstr>
      <vt:lpstr>Reconnaissance Attack</vt:lpstr>
      <vt:lpstr>Information gathered about the target</vt:lpstr>
      <vt:lpstr>Methodology</vt:lpstr>
      <vt:lpstr>Types of Reconnaissance</vt:lpstr>
      <vt:lpstr>Foot printing</vt:lpstr>
      <vt:lpstr>Information gathered during footprinting </vt:lpstr>
      <vt:lpstr>Footprinting Tools</vt:lpstr>
      <vt:lpstr>Footprinting Tools</vt:lpstr>
      <vt:lpstr>Tool used in kali Linux </vt:lpstr>
      <vt:lpstr>PowerPoint Presentation</vt:lpstr>
      <vt:lpstr>Google search</vt:lpstr>
      <vt:lpstr>Reconnaissance Attack</vt:lpstr>
      <vt:lpstr>Reconnaissance Attack</vt:lpstr>
      <vt:lpstr>Reconnaissance Attack</vt:lpstr>
      <vt:lpstr>Reconnaissance Attack</vt:lpstr>
      <vt:lpstr>Reconnaissance Attack</vt:lpstr>
      <vt:lpstr>Reconnaissance Attack</vt:lpstr>
      <vt:lpstr>Reconnaissance Attack</vt:lpstr>
      <vt:lpstr>Enumeration</vt:lpstr>
      <vt:lpstr>Enumeration</vt:lpstr>
      <vt:lpstr>Techniques for Enumeration</vt:lpstr>
      <vt:lpstr>Process of Enumeration</vt:lpstr>
      <vt:lpstr>The Types of Enumeration</vt:lpstr>
      <vt:lpstr>The Types of Enumeration</vt:lpstr>
      <vt:lpstr>Services and Ports to Enumerate</vt:lpstr>
      <vt:lpstr>Tools supporting Enumeration</vt:lpstr>
      <vt:lpstr>Boot Process</vt:lpstr>
      <vt:lpstr>Boot Process</vt:lpstr>
      <vt:lpstr>Types of booting</vt:lpstr>
      <vt:lpstr>Windows API</vt:lpstr>
      <vt:lpstr>DLL</vt:lpstr>
      <vt:lpstr>PowerPoint Presentation</vt:lpstr>
      <vt:lpstr>User mode</vt:lpstr>
      <vt:lpstr>Kernel mode</vt:lpstr>
      <vt:lpstr>User  &amp; Kernel Mode</vt:lpstr>
      <vt:lpstr>Windows registry</vt:lpstr>
      <vt:lpstr>Windows registry</vt:lpstr>
      <vt:lpstr>Windows registry</vt:lpstr>
      <vt:lpstr>What is regedit used for?</vt:lpstr>
      <vt:lpstr>How does the Windows registry work</vt:lpstr>
      <vt:lpstr>How does the Windows registry work</vt:lpstr>
      <vt:lpstr>How does the Windows registry work</vt:lpstr>
      <vt:lpstr>How does the Windows registry work</vt:lpstr>
      <vt:lpstr>Windows Operating System Services, Functions, Routines</vt:lpstr>
      <vt:lpstr>Windows Operating System Services, Functions, Routines</vt:lpstr>
      <vt:lpstr>Processes, Threads, and Jobs</vt:lpstr>
      <vt:lpstr>Processes, Threads, and Jobs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Offensive Security</dc:title>
  <dc:creator>idaseraphim@outlook.com</dc:creator>
  <cp:lastModifiedBy>idaseraphim@outlook.com</cp:lastModifiedBy>
  <cp:revision>35</cp:revision>
  <dcterms:created xsi:type="dcterms:W3CDTF">2023-07-18T14:51:34Z</dcterms:created>
  <dcterms:modified xsi:type="dcterms:W3CDTF">2023-08-02T05:59:32Z</dcterms:modified>
</cp:coreProperties>
</file>